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66" r:id="rId5"/>
    <p:sldId id="431" r:id="rId6"/>
    <p:sldId id="433" r:id="rId7"/>
    <p:sldId id="263" r:id="rId8"/>
    <p:sldId id="420" r:id="rId9"/>
    <p:sldId id="426" r:id="rId10"/>
    <p:sldId id="435" r:id="rId11"/>
    <p:sldId id="434" r:id="rId12"/>
    <p:sldId id="430" r:id="rId13"/>
    <p:sldId id="428" r:id="rId14"/>
    <p:sldId id="277" r:id="rId15"/>
    <p:sldId id="421" r:id="rId16"/>
    <p:sldId id="432" r:id="rId17"/>
    <p:sldId id="429" r:id="rId18"/>
    <p:sldId id="278" r:id="rId19"/>
    <p:sldId id="436" r:id="rId20"/>
    <p:sldId id="437" r:id="rId21"/>
    <p:sldId id="261" r:id="rId22"/>
  </p:sldIdLst>
  <p:sldSz cx="12192000" cy="6858000"/>
  <p:notesSz cx="9144000" cy="6858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9D35"/>
    <a:srgbClr val="4DAF46"/>
    <a:srgbClr val="DB322B"/>
    <a:srgbClr val="1EAAD6"/>
    <a:srgbClr val="118DBA"/>
    <a:srgbClr val="1C4270"/>
    <a:srgbClr val="0048AA"/>
    <a:srgbClr val="FFC000"/>
    <a:srgbClr val="D81D23"/>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01"/>
    <p:restoredTop sz="72636"/>
  </p:normalViewPr>
  <p:slideViewPr>
    <p:cSldViewPr snapToGrid="0">
      <p:cViewPr varScale="1">
        <p:scale>
          <a:sx n="70" d="100"/>
          <a:sy n="70" d="100"/>
        </p:scale>
        <p:origin x="216" y="3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Mollen" userId="S::mollen_algorithmwatch.org#ext#@ioew.onmicrosoft.com::36871a51-0f5b-4450-954e-29225a3f6a00" providerId="AD" clId="Web-{AC0EFFBA-8D3A-6AF0-CE64-FF378B2CBA82}"/>
    <pc:docChg chg="addSld delSld modSld sldOrd">
      <pc:chgData name="AnneMollen" userId="S::mollen_algorithmwatch.org#ext#@ioew.onmicrosoft.com::36871a51-0f5b-4450-954e-29225a3f6a00" providerId="AD" clId="Web-{AC0EFFBA-8D3A-6AF0-CE64-FF378B2CBA82}" dt="2022-02-21T22:10:04.513" v="184" actId="1076"/>
      <pc:docMkLst>
        <pc:docMk/>
      </pc:docMkLst>
      <pc:sldChg chg="addSp delSp modSp">
        <pc:chgData name="AnneMollen" userId="S::mollen_algorithmwatch.org#ext#@ioew.onmicrosoft.com::36871a51-0f5b-4450-954e-29225a3f6a00" providerId="AD" clId="Web-{AC0EFFBA-8D3A-6AF0-CE64-FF378B2CBA82}" dt="2022-02-21T21:50:35.233" v="57" actId="1076"/>
        <pc:sldMkLst>
          <pc:docMk/>
          <pc:sldMk cId="7149033" sldId="266"/>
        </pc:sldMkLst>
        <pc:picChg chg="add mod">
          <ac:chgData name="AnneMollen" userId="S::mollen_algorithmwatch.org#ext#@ioew.onmicrosoft.com::36871a51-0f5b-4450-954e-29225a3f6a00" providerId="AD" clId="Web-{AC0EFFBA-8D3A-6AF0-CE64-FF378B2CBA82}" dt="2022-02-21T21:50:35.233" v="57" actId="1076"/>
          <ac:picMkLst>
            <pc:docMk/>
            <pc:sldMk cId="7149033" sldId="266"/>
            <ac:picMk id="2" creationId="{8AF5C77E-63F8-42AC-BB87-18E266F343EE}"/>
          </ac:picMkLst>
        </pc:picChg>
        <pc:picChg chg="del">
          <ac:chgData name="AnneMollen" userId="S::mollen_algorithmwatch.org#ext#@ioew.onmicrosoft.com::36871a51-0f5b-4450-954e-29225a3f6a00" providerId="AD" clId="Web-{AC0EFFBA-8D3A-6AF0-CE64-FF378B2CBA82}" dt="2022-02-21T21:50:28.530" v="54"/>
          <ac:picMkLst>
            <pc:docMk/>
            <pc:sldMk cId="7149033" sldId="266"/>
            <ac:picMk id="12" creationId="{A141CDA6-1D1C-E44B-9463-F1D211200F33}"/>
          </ac:picMkLst>
        </pc:picChg>
      </pc:sldChg>
      <pc:sldChg chg="modSp">
        <pc:chgData name="AnneMollen" userId="S::mollen_algorithmwatch.org#ext#@ioew.onmicrosoft.com::36871a51-0f5b-4450-954e-29225a3f6a00" providerId="AD" clId="Web-{AC0EFFBA-8D3A-6AF0-CE64-FF378B2CBA82}" dt="2022-02-21T21:57:52.118" v="71" actId="1076"/>
        <pc:sldMkLst>
          <pc:docMk/>
          <pc:sldMk cId="1129200465" sldId="280"/>
        </pc:sldMkLst>
        <pc:spChg chg="mod">
          <ac:chgData name="AnneMollen" userId="S::mollen_algorithmwatch.org#ext#@ioew.onmicrosoft.com::36871a51-0f5b-4450-954e-29225a3f6a00" providerId="AD" clId="Web-{AC0EFFBA-8D3A-6AF0-CE64-FF378B2CBA82}" dt="2022-02-21T21:57:52.118" v="71" actId="1076"/>
          <ac:spMkLst>
            <pc:docMk/>
            <pc:sldMk cId="1129200465" sldId="280"/>
            <ac:spMk id="17" creationId="{AF8353AF-4E7A-CF45-AB70-08AC916B079C}"/>
          </ac:spMkLst>
        </pc:spChg>
        <pc:grpChg chg="mod">
          <ac:chgData name="AnneMollen" userId="S::mollen_algorithmwatch.org#ext#@ioew.onmicrosoft.com::36871a51-0f5b-4450-954e-29225a3f6a00" providerId="AD" clId="Web-{AC0EFFBA-8D3A-6AF0-CE64-FF378B2CBA82}" dt="2022-02-21T21:57:20.867" v="70" actId="1076"/>
          <ac:grpSpMkLst>
            <pc:docMk/>
            <pc:sldMk cId="1129200465" sldId="280"/>
            <ac:grpSpMk id="28" creationId="{4CA60465-F1F6-6A41-9177-91BCAA78CC57}"/>
          </ac:grpSpMkLst>
        </pc:grpChg>
      </pc:sldChg>
      <pc:sldChg chg="modSp">
        <pc:chgData name="AnneMollen" userId="S::mollen_algorithmwatch.org#ext#@ioew.onmicrosoft.com::36871a51-0f5b-4450-954e-29225a3f6a00" providerId="AD" clId="Web-{AC0EFFBA-8D3A-6AF0-CE64-FF378B2CBA82}" dt="2022-02-21T21:51:51.594" v="64" actId="20577"/>
        <pc:sldMkLst>
          <pc:docMk/>
          <pc:sldMk cId="3096676595" sldId="286"/>
        </pc:sldMkLst>
        <pc:spChg chg="mod">
          <ac:chgData name="AnneMollen" userId="S::mollen_algorithmwatch.org#ext#@ioew.onmicrosoft.com::36871a51-0f5b-4450-954e-29225a3f6a00" providerId="AD" clId="Web-{AC0EFFBA-8D3A-6AF0-CE64-FF378B2CBA82}" dt="2022-02-21T21:51:51.594" v="64" actId="20577"/>
          <ac:spMkLst>
            <pc:docMk/>
            <pc:sldMk cId="3096676595" sldId="286"/>
            <ac:spMk id="4" creationId="{74B15800-ABF6-7142-ABF4-0387BDA5696B}"/>
          </ac:spMkLst>
        </pc:spChg>
      </pc:sldChg>
      <pc:sldChg chg="addSp delSp modSp">
        <pc:chgData name="AnneMollen" userId="S::mollen_algorithmwatch.org#ext#@ioew.onmicrosoft.com::36871a51-0f5b-4450-954e-29225a3f6a00" providerId="AD" clId="Web-{AC0EFFBA-8D3A-6AF0-CE64-FF378B2CBA82}" dt="2022-02-21T21:50:46.702" v="60" actId="1076"/>
        <pc:sldMkLst>
          <pc:docMk/>
          <pc:sldMk cId="2628409444" sldId="293"/>
        </pc:sldMkLst>
        <pc:picChg chg="add mod">
          <ac:chgData name="AnneMollen" userId="S::mollen_algorithmwatch.org#ext#@ioew.onmicrosoft.com::36871a51-0f5b-4450-954e-29225a3f6a00" providerId="AD" clId="Web-{AC0EFFBA-8D3A-6AF0-CE64-FF378B2CBA82}" dt="2022-02-21T21:50:46.702" v="60" actId="1076"/>
          <ac:picMkLst>
            <pc:docMk/>
            <pc:sldMk cId="2628409444" sldId="293"/>
            <ac:picMk id="3" creationId="{137DF407-83F8-4B8D-BFE8-B4DA8F65B606}"/>
          </ac:picMkLst>
        </pc:picChg>
        <pc:picChg chg="del">
          <ac:chgData name="AnneMollen" userId="S::mollen_algorithmwatch.org#ext#@ioew.onmicrosoft.com::36871a51-0f5b-4450-954e-29225a3f6a00" providerId="AD" clId="Web-{AC0EFFBA-8D3A-6AF0-CE64-FF378B2CBA82}" dt="2022-02-21T21:50:41.358" v="58"/>
          <ac:picMkLst>
            <pc:docMk/>
            <pc:sldMk cId="2628409444" sldId="293"/>
            <ac:picMk id="7" creationId="{B85587F9-9E36-E14E-BF6D-2E781A8F7178}"/>
          </ac:picMkLst>
        </pc:picChg>
      </pc:sldChg>
      <pc:sldChg chg="addSp">
        <pc:chgData name="AnneMollen" userId="S::mollen_algorithmwatch.org#ext#@ioew.onmicrosoft.com::36871a51-0f5b-4450-954e-29225a3f6a00" providerId="AD" clId="Web-{AC0EFFBA-8D3A-6AF0-CE64-FF378B2CBA82}" dt="2022-02-21T21:49:02.247" v="51"/>
        <pc:sldMkLst>
          <pc:docMk/>
          <pc:sldMk cId="656839098" sldId="411"/>
        </pc:sldMkLst>
        <pc:picChg chg="add">
          <ac:chgData name="AnneMollen" userId="S::mollen_algorithmwatch.org#ext#@ioew.onmicrosoft.com::36871a51-0f5b-4450-954e-29225a3f6a00" providerId="AD" clId="Web-{AC0EFFBA-8D3A-6AF0-CE64-FF378B2CBA82}" dt="2022-02-21T21:49:02.247" v="51"/>
          <ac:picMkLst>
            <pc:docMk/>
            <pc:sldMk cId="656839098" sldId="411"/>
            <ac:picMk id="2" creationId="{B31F4B24-CD88-4C6A-AF5F-279A2DC44F60}"/>
          </ac:picMkLst>
        </pc:picChg>
      </pc:sldChg>
      <pc:sldChg chg="addSp modSp">
        <pc:chgData name="AnneMollen" userId="S::mollen_algorithmwatch.org#ext#@ioew.onmicrosoft.com::36871a51-0f5b-4450-954e-29225a3f6a00" providerId="AD" clId="Web-{AC0EFFBA-8D3A-6AF0-CE64-FF378B2CBA82}" dt="2022-02-21T21:54:39.129" v="68" actId="20577"/>
        <pc:sldMkLst>
          <pc:docMk/>
          <pc:sldMk cId="829056943" sldId="412"/>
        </pc:sldMkLst>
        <pc:spChg chg="mod">
          <ac:chgData name="AnneMollen" userId="S::mollen_algorithmwatch.org#ext#@ioew.onmicrosoft.com::36871a51-0f5b-4450-954e-29225a3f6a00" providerId="AD" clId="Web-{AC0EFFBA-8D3A-6AF0-CE64-FF378B2CBA82}" dt="2022-02-21T21:54:39.129" v="68" actId="20577"/>
          <ac:spMkLst>
            <pc:docMk/>
            <pc:sldMk cId="829056943" sldId="412"/>
            <ac:spMk id="49" creationId="{A0CD81A0-6527-4D73-A121-64BDE6264FE9}"/>
          </ac:spMkLst>
        </pc:spChg>
        <pc:picChg chg="add">
          <ac:chgData name="AnneMollen" userId="S::mollen_algorithmwatch.org#ext#@ioew.onmicrosoft.com::36871a51-0f5b-4450-954e-29225a3f6a00" providerId="AD" clId="Web-{AC0EFFBA-8D3A-6AF0-CE64-FF378B2CBA82}" dt="2022-02-21T21:49:13.559" v="53"/>
          <ac:picMkLst>
            <pc:docMk/>
            <pc:sldMk cId="829056943" sldId="412"/>
            <ac:picMk id="16" creationId="{831F103F-B228-466E-AD8D-1B15BB2040FF}"/>
          </ac:picMkLst>
        </pc:picChg>
      </pc:sldChg>
      <pc:sldChg chg="addSp modSp">
        <pc:chgData name="AnneMollen" userId="S::mollen_algorithmwatch.org#ext#@ioew.onmicrosoft.com::36871a51-0f5b-4450-954e-29225a3f6a00" providerId="AD" clId="Web-{AC0EFFBA-8D3A-6AF0-CE64-FF378B2CBA82}" dt="2022-02-21T21:53:57.253" v="66" actId="20577"/>
        <pc:sldMkLst>
          <pc:docMk/>
          <pc:sldMk cId="3361554155" sldId="416"/>
        </pc:sldMkLst>
        <pc:spChg chg="mod">
          <ac:chgData name="AnneMollen" userId="S::mollen_algorithmwatch.org#ext#@ioew.onmicrosoft.com::36871a51-0f5b-4450-954e-29225a3f6a00" providerId="AD" clId="Web-{AC0EFFBA-8D3A-6AF0-CE64-FF378B2CBA82}" dt="2022-02-21T21:53:57.253" v="66" actId="20577"/>
          <ac:spMkLst>
            <pc:docMk/>
            <pc:sldMk cId="3361554155" sldId="416"/>
            <ac:spMk id="24" creationId="{57A2298F-B27C-41CF-8B37-9A37A8E28EBA}"/>
          </ac:spMkLst>
        </pc:spChg>
        <pc:picChg chg="add">
          <ac:chgData name="AnneMollen" userId="S::mollen_algorithmwatch.org#ext#@ioew.onmicrosoft.com::36871a51-0f5b-4450-954e-29225a3f6a00" providerId="AD" clId="Web-{AC0EFFBA-8D3A-6AF0-CE64-FF378B2CBA82}" dt="2022-02-21T21:49:07.091" v="52"/>
          <ac:picMkLst>
            <pc:docMk/>
            <pc:sldMk cId="3361554155" sldId="416"/>
            <ac:picMk id="2" creationId="{28FB7788-341F-4EEC-BEF3-F936682C16BD}"/>
          </ac:picMkLst>
        </pc:picChg>
      </pc:sldChg>
      <pc:sldChg chg="addSp delSp modSp new del mod setBg">
        <pc:chgData name="AnneMollen" userId="S::mollen_algorithmwatch.org#ext#@ioew.onmicrosoft.com::36871a51-0f5b-4450-954e-29225a3f6a00" providerId="AD" clId="Web-{AC0EFFBA-8D3A-6AF0-CE64-FF378B2CBA82}" dt="2022-02-21T22:05:50.925" v="176"/>
        <pc:sldMkLst>
          <pc:docMk/>
          <pc:sldMk cId="3491477494" sldId="417"/>
        </pc:sldMkLst>
        <pc:spChg chg="del">
          <ac:chgData name="AnneMollen" userId="S::mollen_algorithmwatch.org#ext#@ioew.onmicrosoft.com::36871a51-0f5b-4450-954e-29225a3f6a00" providerId="AD" clId="Web-{AC0EFFBA-8D3A-6AF0-CE64-FF378B2CBA82}" dt="2022-02-21T21:42:30.597" v="2"/>
          <ac:spMkLst>
            <pc:docMk/>
            <pc:sldMk cId="3491477494" sldId="417"/>
            <ac:spMk id="2" creationId="{2AB21477-94D2-4DE4-B3DD-BD58F30E099C}"/>
          </ac:spMkLst>
        </pc:spChg>
        <pc:spChg chg="del">
          <ac:chgData name="AnneMollen" userId="S::mollen_algorithmwatch.org#ext#@ioew.onmicrosoft.com::36871a51-0f5b-4450-954e-29225a3f6a00" providerId="AD" clId="Web-{AC0EFFBA-8D3A-6AF0-CE64-FF378B2CBA82}" dt="2022-02-21T21:42:29.128" v="1"/>
          <ac:spMkLst>
            <pc:docMk/>
            <pc:sldMk cId="3491477494" sldId="417"/>
            <ac:spMk id="3" creationId="{0BF6A6B2-C2CB-4F2B-9BC4-9EB0FC898692}"/>
          </ac:spMkLst>
        </pc:spChg>
        <pc:spChg chg="add del">
          <ac:chgData name="AnneMollen" userId="S::mollen_algorithmwatch.org#ext#@ioew.onmicrosoft.com::36871a51-0f5b-4450-954e-29225a3f6a00" providerId="AD" clId="Web-{AC0EFFBA-8D3A-6AF0-CE64-FF378B2CBA82}" dt="2022-02-21T21:43:06.036" v="4"/>
          <ac:spMkLst>
            <pc:docMk/>
            <pc:sldMk cId="3491477494" sldId="417"/>
            <ac:spMk id="4" creationId="{B33978D5-24C2-40CA-A076-83B12A9A1C42}"/>
          </ac:spMkLst>
        </pc:spChg>
        <pc:spChg chg="add mod topLvl">
          <ac:chgData name="AnneMollen" userId="S::mollen_algorithmwatch.org#ext#@ioew.onmicrosoft.com::36871a51-0f5b-4450-954e-29225a3f6a00" providerId="AD" clId="Web-{AC0EFFBA-8D3A-6AF0-CE64-FF378B2CBA82}" dt="2022-02-21T21:46:33.321" v="39" actId="14100"/>
          <ac:spMkLst>
            <pc:docMk/>
            <pc:sldMk cId="3491477494" sldId="417"/>
            <ac:spMk id="5" creationId="{1E6B7963-EBBE-40CE-978A-D1DB2BE18B92}"/>
          </ac:spMkLst>
        </pc:spChg>
        <pc:spChg chg="add mod topLvl">
          <ac:chgData name="AnneMollen" userId="S::mollen_algorithmwatch.org#ext#@ioew.onmicrosoft.com::36871a51-0f5b-4450-954e-29225a3f6a00" providerId="AD" clId="Web-{AC0EFFBA-8D3A-6AF0-CE64-FF378B2CBA82}" dt="2022-02-21T21:46:33.321" v="38" actId="14100"/>
          <ac:spMkLst>
            <pc:docMk/>
            <pc:sldMk cId="3491477494" sldId="417"/>
            <ac:spMk id="6" creationId="{9947F282-5020-4248-B4E6-734E54F299C8}"/>
          </ac:spMkLst>
        </pc:spChg>
        <pc:spChg chg="add mod topLvl">
          <ac:chgData name="AnneMollen" userId="S::mollen_algorithmwatch.org#ext#@ioew.onmicrosoft.com::36871a51-0f5b-4450-954e-29225a3f6a00" providerId="AD" clId="Web-{AC0EFFBA-8D3A-6AF0-CE64-FF378B2CBA82}" dt="2022-02-21T21:46:33.321" v="37" actId="14100"/>
          <ac:spMkLst>
            <pc:docMk/>
            <pc:sldMk cId="3491477494" sldId="417"/>
            <ac:spMk id="7" creationId="{C94093B6-5A52-48B2-B772-194E0D575EDD}"/>
          </ac:spMkLst>
        </pc:spChg>
        <pc:spChg chg="add mod topLvl">
          <ac:chgData name="AnneMollen" userId="S::mollen_algorithmwatch.org#ext#@ioew.onmicrosoft.com::36871a51-0f5b-4450-954e-29225a3f6a00" providerId="AD" clId="Web-{AC0EFFBA-8D3A-6AF0-CE64-FF378B2CBA82}" dt="2022-02-21T21:46:33.321" v="36" actId="14100"/>
          <ac:spMkLst>
            <pc:docMk/>
            <pc:sldMk cId="3491477494" sldId="417"/>
            <ac:spMk id="8" creationId="{EE418AD2-30EB-41D5-9164-EDBD0DA960BF}"/>
          </ac:spMkLst>
        </pc:spChg>
        <pc:spChg chg="add mod topLvl">
          <ac:chgData name="AnneMollen" userId="S::mollen_algorithmwatch.org#ext#@ioew.onmicrosoft.com::36871a51-0f5b-4450-954e-29225a3f6a00" providerId="AD" clId="Web-{AC0EFFBA-8D3A-6AF0-CE64-FF378B2CBA82}" dt="2022-02-21T21:46:33.321" v="35" actId="14100"/>
          <ac:spMkLst>
            <pc:docMk/>
            <pc:sldMk cId="3491477494" sldId="417"/>
            <ac:spMk id="9" creationId="{ACCEB5BB-8503-4C10-8A6E-45F4E6E82587}"/>
          </ac:spMkLst>
        </pc:spChg>
        <pc:spChg chg="add mod topLvl">
          <ac:chgData name="AnneMollen" userId="S::mollen_algorithmwatch.org#ext#@ioew.onmicrosoft.com::36871a51-0f5b-4450-954e-29225a3f6a00" providerId="AD" clId="Web-{AC0EFFBA-8D3A-6AF0-CE64-FF378B2CBA82}" dt="2022-02-21T21:46:33.306" v="34" actId="14100"/>
          <ac:spMkLst>
            <pc:docMk/>
            <pc:sldMk cId="3491477494" sldId="417"/>
            <ac:spMk id="10" creationId="{800D7071-62F9-4B6E-9CED-806B2AAB50F8}"/>
          </ac:spMkLst>
        </pc:spChg>
        <pc:spChg chg="add mod topLvl">
          <ac:chgData name="AnneMollen" userId="S::mollen_algorithmwatch.org#ext#@ioew.onmicrosoft.com::36871a51-0f5b-4450-954e-29225a3f6a00" providerId="AD" clId="Web-{AC0EFFBA-8D3A-6AF0-CE64-FF378B2CBA82}" dt="2022-02-21T21:46:33.306" v="33" actId="14100"/>
          <ac:spMkLst>
            <pc:docMk/>
            <pc:sldMk cId="3491477494" sldId="417"/>
            <ac:spMk id="11" creationId="{E593B9DE-9E9C-4455-8914-5E17FB2B720B}"/>
          </ac:spMkLst>
        </pc:spChg>
        <pc:spChg chg="add mod topLvl">
          <ac:chgData name="AnneMollen" userId="S::mollen_algorithmwatch.org#ext#@ioew.onmicrosoft.com::36871a51-0f5b-4450-954e-29225a3f6a00" providerId="AD" clId="Web-{AC0EFFBA-8D3A-6AF0-CE64-FF378B2CBA82}" dt="2022-02-21T21:46:33.306" v="32" actId="14100"/>
          <ac:spMkLst>
            <pc:docMk/>
            <pc:sldMk cId="3491477494" sldId="417"/>
            <ac:spMk id="12" creationId="{9D7A2AE7-6661-4FA1-BE6C-EC89AD21512C}"/>
          </ac:spMkLst>
        </pc:spChg>
        <pc:spChg chg="add mod topLvl">
          <ac:chgData name="AnneMollen" userId="S::mollen_algorithmwatch.org#ext#@ioew.onmicrosoft.com::36871a51-0f5b-4450-954e-29225a3f6a00" providerId="AD" clId="Web-{AC0EFFBA-8D3A-6AF0-CE64-FF378B2CBA82}" dt="2022-02-21T21:46:33.306" v="31" actId="14100"/>
          <ac:spMkLst>
            <pc:docMk/>
            <pc:sldMk cId="3491477494" sldId="417"/>
            <ac:spMk id="13" creationId="{EEF2C056-9CFC-4FB4-8B80-814C3F2800AB}"/>
          </ac:spMkLst>
        </pc:spChg>
        <pc:spChg chg="add mod topLvl">
          <ac:chgData name="AnneMollen" userId="S::mollen_algorithmwatch.org#ext#@ioew.onmicrosoft.com::36871a51-0f5b-4450-954e-29225a3f6a00" providerId="AD" clId="Web-{AC0EFFBA-8D3A-6AF0-CE64-FF378B2CBA82}" dt="2022-02-21T21:46:33.306" v="30" actId="14100"/>
          <ac:spMkLst>
            <pc:docMk/>
            <pc:sldMk cId="3491477494" sldId="417"/>
            <ac:spMk id="14" creationId="{3FEA4A46-9CF0-4450-BF06-48D93118E6B3}"/>
          </ac:spMkLst>
        </pc:spChg>
        <pc:spChg chg="add mod topLvl">
          <ac:chgData name="AnneMollen" userId="S::mollen_algorithmwatch.org#ext#@ioew.onmicrosoft.com::36871a51-0f5b-4450-954e-29225a3f6a00" providerId="AD" clId="Web-{AC0EFFBA-8D3A-6AF0-CE64-FF378B2CBA82}" dt="2022-02-21T21:46:33.306" v="29" actId="14100"/>
          <ac:spMkLst>
            <pc:docMk/>
            <pc:sldMk cId="3491477494" sldId="417"/>
            <ac:spMk id="15" creationId="{68CC6148-4ED1-4028-8026-103F98D264F2}"/>
          </ac:spMkLst>
        </pc:spChg>
        <pc:spChg chg="add mod topLvl">
          <ac:chgData name="AnneMollen" userId="S::mollen_algorithmwatch.org#ext#@ioew.onmicrosoft.com::36871a51-0f5b-4450-954e-29225a3f6a00" providerId="AD" clId="Web-{AC0EFFBA-8D3A-6AF0-CE64-FF378B2CBA82}" dt="2022-02-21T21:46:33.306" v="28" actId="14100"/>
          <ac:spMkLst>
            <pc:docMk/>
            <pc:sldMk cId="3491477494" sldId="417"/>
            <ac:spMk id="16" creationId="{F68212B9-5D4F-49D0-BD54-CFF158526DA8}"/>
          </ac:spMkLst>
        </pc:spChg>
        <pc:spChg chg="add mod topLvl">
          <ac:chgData name="AnneMollen" userId="S::mollen_algorithmwatch.org#ext#@ioew.onmicrosoft.com::36871a51-0f5b-4450-954e-29225a3f6a00" providerId="AD" clId="Web-{AC0EFFBA-8D3A-6AF0-CE64-FF378B2CBA82}" dt="2022-02-21T21:46:33.306" v="27" actId="14100"/>
          <ac:spMkLst>
            <pc:docMk/>
            <pc:sldMk cId="3491477494" sldId="417"/>
            <ac:spMk id="17" creationId="{E0C56104-E61B-41A7-980B-ED5E4941CA12}"/>
          </ac:spMkLst>
        </pc:spChg>
        <pc:spChg chg="add mod topLvl">
          <ac:chgData name="AnneMollen" userId="S::mollen_algorithmwatch.org#ext#@ioew.onmicrosoft.com::36871a51-0f5b-4450-954e-29225a3f6a00" providerId="AD" clId="Web-{AC0EFFBA-8D3A-6AF0-CE64-FF378B2CBA82}" dt="2022-02-21T21:46:33.306" v="26" actId="14100"/>
          <ac:spMkLst>
            <pc:docMk/>
            <pc:sldMk cId="3491477494" sldId="417"/>
            <ac:spMk id="18" creationId="{FC7221CC-1B1B-4C34-ACFE-E764CF92DD05}"/>
          </ac:spMkLst>
        </pc:spChg>
        <pc:spChg chg="add mod ord">
          <ac:chgData name="AnneMollen" userId="S::mollen_algorithmwatch.org#ext#@ioew.onmicrosoft.com::36871a51-0f5b-4450-954e-29225a3f6a00" providerId="AD" clId="Web-{AC0EFFBA-8D3A-6AF0-CE64-FF378B2CBA82}" dt="2022-02-21T22:02:46.671" v="136" actId="20577"/>
          <ac:spMkLst>
            <pc:docMk/>
            <pc:sldMk cId="3491477494" sldId="417"/>
            <ac:spMk id="25" creationId="{37B4ADD9-09AB-42C7-9B9B-86127A063E5C}"/>
          </ac:spMkLst>
        </pc:spChg>
        <pc:spChg chg="add del">
          <ac:chgData name="AnneMollen" userId="S::mollen_algorithmwatch.org#ext#@ioew.onmicrosoft.com::36871a51-0f5b-4450-954e-29225a3f6a00" providerId="AD" clId="Web-{AC0EFFBA-8D3A-6AF0-CE64-FF378B2CBA82}" dt="2022-02-21T22:00:44.762" v="104"/>
          <ac:spMkLst>
            <pc:docMk/>
            <pc:sldMk cId="3491477494" sldId="417"/>
            <ac:spMk id="26" creationId="{0E6C0285-7547-43B2-B231-9D7183F20BC8}"/>
          </ac:spMkLst>
        </pc:spChg>
        <pc:spChg chg="add del mod">
          <ac:chgData name="AnneMollen" userId="S::mollen_algorithmwatch.org#ext#@ioew.onmicrosoft.com::36871a51-0f5b-4450-954e-29225a3f6a00" providerId="AD" clId="Web-{AC0EFFBA-8D3A-6AF0-CE64-FF378B2CBA82}" dt="2022-02-21T22:00:42.387" v="103"/>
          <ac:spMkLst>
            <pc:docMk/>
            <pc:sldMk cId="3491477494" sldId="417"/>
            <ac:spMk id="27" creationId="{650E34A8-71A7-473A-A068-A968E16C7C66}"/>
          </ac:spMkLst>
        </pc:spChg>
        <pc:spChg chg="add del">
          <ac:chgData name="AnneMollen" userId="S::mollen_algorithmwatch.org#ext#@ioew.onmicrosoft.com::36871a51-0f5b-4450-954e-29225a3f6a00" providerId="AD" clId="Web-{AC0EFFBA-8D3A-6AF0-CE64-FF378B2CBA82}" dt="2022-02-21T22:02:52.187" v="139"/>
          <ac:spMkLst>
            <pc:docMk/>
            <pc:sldMk cId="3491477494" sldId="417"/>
            <ac:spMk id="28" creationId="{8A77BE76-837E-4DDC-A842-A3E81541ADE9}"/>
          </ac:spMkLst>
        </pc:spChg>
        <pc:spChg chg="add del mod">
          <ac:chgData name="AnneMollen" userId="S::mollen_algorithmwatch.org#ext#@ioew.onmicrosoft.com::36871a51-0f5b-4450-954e-29225a3f6a00" providerId="AD" clId="Web-{AC0EFFBA-8D3A-6AF0-CE64-FF378B2CBA82}" dt="2022-02-21T22:02:55.140" v="140"/>
          <ac:spMkLst>
            <pc:docMk/>
            <pc:sldMk cId="3491477494" sldId="417"/>
            <ac:spMk id="29" creationId="{87D79CCB-CC37-4387-B130-4AA3A0501EFB}"/>
          </ac:spMkLst>
        </pc:spChg>
        <pc:spChg chg="add del">
          <ac:chgData name="AnneMollen" userId="S::mollen_algorithmwatch.org#ext#@ioew.onmicrosoft.com::36871a51-0f5b-4450-954e-29225a3f6a00" providerId="AD" clId="Web-{AC0EFFBA-8D3A-6AF0-CE64-FF378B2CBA82}" dt="2022-02-21T22:00:27.902" v="95"/>
          <ac:spMkLst>
            <pc:docMk/>
            <pc:sldMk cId="3491477494" sldId="417"/>
            <ac:spMk id="30" creationId="{C232B152-3720-4D3B-97ED-45CE5483F16F}"/>
          </ac:spMkLst>
        </pc:spChg>
        <pc:spChg chg="add del mod">
          <ac:chgData name="AnneMollen" userId="S::mollen_algorithmwatch.org#ext#@ioew.onmicrosoft.com::36871a51-0f5b-4450-954e-29225a3f6a00" providerId="AD" clId="Web-{AC0EFFBA-8D3A-6AF0-CE64-FF378B2CBA82}" dt="2022-02-21T22:03:00.859" v="143" actId="20577"/>
          <ac:spMkLst>
            <pc:docMk/>
            <pc:sldMk cId="3491477494" sldId="417"/>
            <ac:spMk id="31" creationId="{8A19E917-3DC5-4E6A-89B1-BD770EA7C2F7}"/>
          </ac:spMkLst>
        </pc:spChg>
        <pc:spChg chg="add del">
          <ac:chgData name="AnneMollen" userId="S::mollen_algorithmwatch.org#ext#@ioew.onmicrosoft.com::36871a51-0f5b-4450-954e-29225a3f6a00" providerId="AD" clId="Web-{AC0EFFBA-8D3A-6AF0-CE64-FF378B2CBA82}" dt="2022-02-21T22:00:27.902" v="95"/>
          <ac:spMkLst>
            <pc:docMk/>
            <pc:sldMk cId="3491477494" sldId="417"/>
            <ac:spMk id="32" creationId="{11BAB570-FF10-4E96-8A3F-FA9804702B89}"/>
          </ac:spMkLst>
        </pc:spChg>
        <pc:spChg chg="add del">
          <ac:chgData name="AnneMollen" userId="S::mollen_algorithmwatch.org#ext#@ioew.onmicrosoft.com::36871a51-0f5b-4450-954e-29225a3f6a00" providerId="AD" clId="Web-{AC0EFFBA-8D3A-6AF0-CE64-FF378B2CBA82}" dt="2022-02-21T22:02:49.562" v="138"/>
          <ac:spMkLst>
            <pc:docMk/>
            <pc:sldMk cId="3491477494" sldId="417"/>
            <ac:spMk id="33" creationId="{F3A45414-13AA-49D0-A5E5-3324BD36F8D8}"/>
          </ac:spMkLst>
        </pc:spChg>
        <pc:spChg chg="add del">
          <ac:chgData name="AnneMollen" userId="S::mollen_algorithmwatch.org#ext#@ioew.onmicrosoft.com::36871a51-0f5b-4450-954e-29225a3f6a00" providerId="AD" clId="Web-{AC0EFFBA-8D3A-6AF0-CE64-FF378B2CBA82}" dt="2022-02-21T22:00:27.902" v="95"/>
          <ac:spMkLst>
            <pc:docMk/>
            <pc:sldMk cId="3491477494" sldId="417"/>
            <ac:spMk id="34" creationId="{4B9FAFB2-BEB5-4848-8018-BCAD99E2E1AA}"/>
          </ac:spMkLst>
        </pc:spChg>
        <pc:spChg chg="add del mod">
          <ac:chgData name="AnneMollen" userId="S::mollen_algorithmwatch.org#ext#@ioew.onmicrosoft.com::36871a51-0f5b-4450-954e-29225a3f6a00" providerId="AD" clId="Web-{AC0EFFBA-8D3A-6AF0-CE64-FF378B2CBA82}" dt="2022-02-21T22:02:43.796" v="133"/>
          <ac:spMkLst>
            <pc:docMk/>
            <pc:sldMk cId="3491477494" sldId="417"/>
            <ac:spMk id="35" creationId="{174D79FA-4D88-45AA-A602-A16C70B92413}"/>
          </ac:spMkLst>
        </pc:spChg>
        <pc:spChg chg="add del">
          <ac:chgData name="AnneMollen" userId="S::mollen_algorithmwatch.org#ext#@ioew.onmicrosoft.com::36871a51-0f5b-4450-954e-29225a3f6a00" providerId="AD" clId="Web-{AC0EFFBA-8D3A-6AF0-CE64-FF378B2CBA82}" dt="2022-02-21T22:00:30.762" v="97"/>
          <ac:spMkLst>
            <pc:docMk/>
            <pc:sldMk cId="3491477494" sldId="417"/>
            <ac:spMk id="36" creationId="{73DE2CFE-42F2-48F0-8706-5264E012B10C}"/>
          </ac:spMkLst>
        </pc:spChg>
        <pc:spChg chg="add del">
          <ac:chgData name="AnneMollen" userId="S::mollen_algorithmwatch.org#ext#@ioew.onmicrosoft.com::36871a51-0f5b-4450-954e-29225a3f6a00" providerId="AD" clId="Web-{AC0EFFBA-8D3A-6AF0-CE64-FF378B2CBA82}" dt="2022-02-21T22:02:44.202" v="134"/>
          <ac:spMkLst>
            <pc:docMk/>
            <pc:sldMk cId="3491477494" sldId="417"/>
            <ac:spMk id="38" creationId="{131031D3-26CD-4214-A9A4-5857EFA15A0C}"/>
          </ac:spMkLst>
        </pc:spChg>
        <pc:spChg chg="add del">
          <ac:chgData name="AnneMollen" userId="S::mollen_algorithmwatch.org#ext#@ioew.onmicrosoft.com::36871a51-0f5b-4450-954e-29225a3f6a00" providerId="AD" clId="Web-{AC0EFFBA-8D3A-6AF0-CE64-FF378B2CBA82}" dt="2022-02-21T22:02:44.202" v="134"/>
          <ac:spMkLst>
            <pc:docMk/>
            <pc:sldMk cId="3491477494" sldId="417"/>
            <ac:spMk id="39" creationId="{B5FA7C47-B7C1-4D2E-AB49-ED23BA34BA83}"/>
          </ac:spMkLst>
        </pc:spChg>
        <pc:spChg chg="add del">
          <ac:chgData name="AnneMollen" userId="S::mollen_algorithmwatch.org#ext#@ioew.onmicrosoft.com::36871a51-0f5b-4450-954e-29225a3f6a00" providerId="AD" clId="Web-{AC0EFFBA-8D3A-6AF0-CE64-FF378B2CBA82}" dt="2022-02-21T22:02:44.202" v="134"/>
          <ac:spMkLst>
            <pc:docMk/>
            <pc:sldMk cId="3491477494" sldId="417"/>
            <ac:spMk id="40" creationId="{596EE156-ABF1-4329-A6BA-03B4254E0877}"/>
          </ac:spMkLst>
        </pc:spChg>
        <pc:spChg chg="add del">
          <ac:chgData name="AnneMollen" userId="S::mollen_algorithmwatch.org#ext#@ioew.onmicrosoft.com::36871a51-0f5b-4450-954e-29225a3f6a00" providerId="AD" clId="Web-{AC0EFFBA-8D3A-6AF0-CE64-FF378B2CBA82}" dt="2022-02-21T22:02:44.202" v="134"/>
          <ac:spMkLst>
            <pc:docMk/>
            <pc:sldMk cId="3491477494" sldId="417"/>
            <ac:spMk id="41" creationId="{19B9933F-AAB3-444A-8BB5-9CA194A8BC63}"/>
          </ac:spMkLst>
        </pc:spChg>
        <pc:spChg chg="add del">
          <ac:chgData name="AnneMollen" userId="S::mollen_algorithmwatch.org#ext#@ioew.onmicrosoft.com::36871a51-0f5b-4450-954e-29225a3f6a00" providerId="AD" clId="Web-{AC0EFFBA-8D3A-6AF0-CE64-FF378B2CBA82}" dt="2022-02-21T22:02:44.202" v="134"/>
          <ac:spMkLst>
            <pc:docMk/>
            <pc:sldMk cId="3491477494" sldId="417"/>
            <ac:spMk id="42" creationId="{7D20183A-0B1D-4A1F-89B1-ADBEDBC6E54E}"/>
          </ac:spMkLst>
        </pc:spChg>
        <pc:spChg chg="add del">
          <ac:chgData name="AnneMollen" userId="S::mollen_algorithmwatch.org#ext#@ioew.onmicrosoft.com::36871a51-0f5b-4450-954e-29225a3f6a00" providerId="AD" clId="Web-{AC0EFFBA-8D3A-6AF0-CE64-FF378B2CBA82}" dt="2022-02-21T22:02:44.202" v="134"/>
          <ac:spMkLst>
            <pc:docMk/>
            <pc:sldMk cId="3491477494" sldId="417"/>
            <ac:spMk id="47" creationId="{D12DDE76-C203-4047-9998-63900085B5E8}"/>
          </ac:spMkLst>
        </pc:spChg>
        <pc:grpChg chg="add del mod">
          <ac:chgData name="AnneMollen" userId="S::mollen_algorithmwatch.org#ext#@ioew.onmicrosoft.com::36871a51-0f5b-4450-954e-29225a3f6a00" providerId="AD" clId="Web-{AC0EFFBA-8D3A-6AF0-CE64-FF378B2CBA82}" dt="2022-02-21T21:46:23.727" v="11"/>
          <ac:grpSpMkLst>
            <pc:docMk/>
            <pc:sldMk cId="3491477494" sldId="417"/>
            <ac:grpSpMk id="19" creationId="{88B1212C-83AA-401B-B98B-75B0FEC0BC72}"/>
          </ac:grpSpMkLst>
        </pc:grpChg>
        <pc:grpChg chg="add del">
          <ac:chgData name="AnneMollen" userId="S::mollen_algorithmwatch.org#ext#@ioew.onmicrosoft.com::36871a51-0f5b-4450-954e-29225a3f6a00" providerId="AD" clId="Web-{AC0EFFBA-8D3A-6AF0-CE64-FF378B2CBA82}" dt="2022-02-21T21:47:57.464" v="41"/>
          <ac:grpSpMkLst>
            <pc:docMk/>
            <pc:sldMk cId="3491477494" sldId="417"/>
            <ac:grpSpMk id="20" creationId="{346B0176-07B2-43D0-90AB-8D1A900E2642}"/>
          </ac:grpSpMkLst>
        </pc:grpChg>
        <pc:picChg chg="add del mod">
          <ac:chgData name="AnneMollen" userId="S::mollen_algorithmwatch.org#ext#@ioew.onmicrosoft.com::36871a51-0f5b-4450-954e-29225a3f6a00" providerId="AD" clId="Web-{AC0EFFBA-8D3A-6AF0-CE64-FF378B2CBA82}" dt="2022-02-21T21:48:39.949" v="44"/>
          <ac:picMkLst>
            <pc:docMk/>
            <pc:sldMk cId="3491477494" sldId="417"/>
            <ac:picMk id="21" creationId="{2659D98B-F691-4427-AA04-658CBA09BE9E}"/>
          </ac:picMkLst>
        </pc:picChg>
        <pc:picChg chg="add mod">
          <ac:chgData name="AnneMollen" userId="S::mollen_algorithmwatch.org#ext#@ioew.onmicrosoft.com::36871a51-0f5b-4450-954e-29225a3f6a00" providerId="AD" clId="Web-{AC0EFFBA-8D3A-6AF0-CE64-FF378B2CBA82}" dt="2022-02-21T22:02:44.202" v="134"/>
          <ac:picMkLst>
            <pc:docMk/>
            <pc:sldMk cId="3491477494" sldId="417"/>
            <ac:picMk id="22" creationId="{5BF5A0FE-D265-4B46-AA5C-F82CEADE15BD}"/>
          </ac:picMkLst>
        </pc:picChg>
        <pc:picChg chg="add">
          <ac:chgData name="AnneMollen" userId="S::mollen_algorithmwatch.org#ext#@ioew.onmicrosoft.com::36871a51-0f5b-4450-954e-29225a3f6a00" providerId="AD" clId="Web-{AC0EFFBA-8D3A-6AF0-CE64-FF378B2CBA82}" dt="2022-02-21T21:48:54.324" v="50"/>
          <ac:picMkLst>
            <pc:docMk/>
            <pc:sldMk cId="3491477494" sldId="417"/>
            <ac:picMk id="24" creationId="{BB236F28-DBB1-4F84-B452-FF172E7237B6}"/>
          </ac:picMkLst>
        </pc:picChg>
      </pc:sldChg>
      <pc:sldChg chg="addSp delSp modSp new ord">
        <pc:chgData name="AnneMollen" userId="S::mollen_algorithmwatch.org#ext#@ioew.onmicrosoft.com::36871a51-0f5b-4450-954e-29225a3f6a00" providerId="AD" clId="Web-{AC0EFFBA-8D3A-6AF0-CE64-FF378B2CBA82}" dt="2022-02-21T22:10:04.513" v="184" actId="1076"/>
        <pc:sldMkLst>
          <pc:docMk/>
          <pc:sldMk cId="1578869831" sldId="418"/>
        </pc:sldMkLst>
        <pc:spChg chg="del">
          <ac:chgData name="AnneMollen" userId="S::mollen_algorithmwatch.org#ext#@ioew.onmicrosoft.com::36871a51-0f5b-4450-954e-29225a3f6a00" providerId="AD" clId="Web-{AC0EFFBA-8D3A-6AF0-CE64-FF378B2CBA82}" dt="2022-02-21T22:03:18.672" v="147"/>
          <ac:spMkLst>
            <pc:docMk/>
            <pc:sldMk cId="1578869831" sldId="418"/>
            <ac:spMk id="2" creationId="{19784FD0-0260-4904-87F0-CD26100B3B86}"/>
          </ac:spMkLst>
        </pc:spChg>
        <pc:spChg chg="del">
          <ac:chgData name="AnneMollen" userId="S::mollen_algorithmwatch.org#ext#@ioew.onmicrosoft.com::36871a51-0f5b-4450-954e-29225a3f6a00" providerId="AD" clId="Web-{AC0EFFBA-8D3A-6AF0-CE64-FF378B2CBA82}" dt="2022-02-21T22:03:20.844" v="148"/>
          <ac:spMkLst>
            <pc:docMk/>
            <pc:sldMk cId="1578869831" sldId="418"/>
            <ac:spMk id="3" creationId="{FB24A40C-DC07-4092-93F8-2594039091EE}"/>
          </ac:spMkLst>
        </pc:spChg>
        <pc:spChg chg="add del mod">
          <ac:chgData name="AnneMollen" userId="S::mollen_algorithmwatch.org#ext#@ioew.onmicrosoft.com::36871a51-0f5b-4450-954e-29225a3f6a00" providerId="AD" clId="Web-{AC0EFFBA-8D3A-6AF0-CE64-FF378B2CBA82}" dt="2022-02-21T22:04:16.642" v="156"/>
          <ac:spMkLst>
            <pc:docMk/>
            <pc:sldMk cId="1578869831" sldId="418"/>
            <ac:spMk id="8" creationId="{34399086-7FD4-448B-8053-D2A25B7A068D}"/>
          </ac:spMkLst>
        </pc:spChg>
        <pc:spChg chg="add mod">
          <ac:chgData name="AnneMollen" userId="S::mollen_algorithmwatch.org#ext#@ioew.onmicrosoft.com::36871a51-0f5b-4450-954e-29225a3f6a00" providerId="AD" clId="Web-{AC0EFFBA-8D3A-6AF0-CE64-FF378B2CBA82}" dt="2022-02-21T22:04:58.158" v="174" actId="20577"/>
          <ac:spMkLst>
            <pc:docMk/>
            <pc:sldMk cId="1578869831" sldId="418"/>
            <ac:spMk id="9" creationId="{6F4392EA-C35C-4B96-A422-8CA952637C29}"/>
          </ac:spMkLst>
        </pc:spChg>
        <pc:picChg chg="add mod">
          <ac:chgData name="AnneMollen" userId="S::mollen_algorithmwatch.org#ext#@ioew.onmicrosoft.com::36871a51-0f5b-4450-954e-29225a3f6a00" providerId="AD" clId="Web-{AC0EFFBA-8D3A-6AF0-CE64-FF378B2CBA82}" dt="2022-02-21T22:10:04.513" v="184" actId="1076"/>
          <ac:picMkLst>
            <pc:docMk/>
            <pc:sldMk cId="1578869831" sldId="418"/>
            <ac:picMk id="5" creationId="{D8D28FC9-935E-4575-9E46-F3081283886C}"/>
          </ac:picMkLst>
        </pc:picChg>
        <pc:picChg chg="add">
          <ac:chgData name="AnneMollen" userId="S::mollen_algorithmwatch.org#ext#@ioew.onmicrosoft.com::36871a51-0f5b-4450-954e-29225a3f6a00" providerId="AD" clId="Web-{AC0EFFBA-8D3A-6AF0-CE64-FF378B2CBA82}" dt="2022-02-21T22:03:15" v="146"/>
          <ac:picMkLst>
            <pc:docMk/>
            <pc:sldMk cId="1578869831" sldId="418"/>
            <ac:picMk id="7" creationId="{F23A866E-00C6-4C97-8ED0-9F42425B913C}"/>
          </ac:picMkLst>
        </pc:picChg>
      </pc:sldChg>
    </pc:docChg>
  </pc:docChgLst>
  <pc:docChgLst>
    <pc:chgData name="AnneMollen" userId="S::mollen_algorithmwatch.org#ext#@ioew.onmicrosoft.com::36871a51-0f5b-4450-954e-29225a3f6a00" providerId="AD" clId="Web-{76116C24-0D60-053A-D314-A471F2D266C6}"/>
    <pc:docChg chg="delSld modSld sldOrd">
      <pc:chgData name="AnneMollen" userId="S::mollen_algorithmwatch.org#ext#@ioew.onmicrosoft.com::36871a51-0f5b-4450-954e-29225a3f6a00" providerId="AD" clId="Web-{76116C24-0D60-053A-D314-A471F2D266C6}" dt="2022-02-21T09:02:52.525" v="186"/>
      <pc:docMkLst>
        <pc:docMk/>
      </pc:docMkLst>
      <pc:sldChg chg="delSp modSp">
        <pc:chgData name="AnneMollen" userId="S::mollen_algorithmwatch.org#ext#@ioew.onmicrosoft.com::36871a51-0f5b-4450-954e-29225a3f6a00" providerId="AD" clId="Web-{76116C24-0D60-053A-D314-A471F2D266C6}" dt="2022-02-21T08:59:14.067" v="175" actId="1076"/>
        <pc:sldMkLst>
          <pc:docMk/>
          <pc:sldMk cId="1129200465" sldId="280"/>
        </pc:sldMkLst>
        <pc:spChg chg="del">
          <ac:chgData name="AnneMollen" userId="S::mollen_algorithmwatch.org#ext#@ioew.onmicrosoft.com::36871a51-0f5b-4450-954e-29225a3f6a00" providerId="AD" clId="Web-{76116C24-0D60-053A-D314-A471F2D266C6}" dt="2022-02-21T08:44:12.845" v="10"/>
          <ac:spMkLst>
            <pc:docMk/>
            <pc:sldMk cId="1129200465" sldId="280"/>
            <ac:spMk id="2" creationId="{D17C2B22-DA3F-4E06-9EA6-32B0FE377049}"/>
          </ac:spMkLst>
        </pc:spChg>
        <pc:spChg chg="mod">
          <ac:chgData name="AnneMollen" userId="S::mollen_algorithmwatch.org#ext#@ioew.onmicrosoft.com::36871a51-0f5b-4450-954e-29225a3f6a00" providerId="AD" clId="Web-{76116C24-0D60-053A-D314-A471F2D266C6}" dt="2022-02-21T08:55:52.266" v="141" actId="1076"/>
          <ac:spMkLst>
            <pc:docMk/>
            <pc:sldMk cId="1129200465" sldId="280"/>
            <ac:spMk id="7" creationId="{B421FD85-7406-0D43-B18E-1C74718E60F2}"/>
          </ac:spMkLst>
        </pc:spChg>
        <pc:spChg chg="mod">
          <ac:chgData name="AnneMollen" userId="S::mollen_algorithmwatch.org#ext#@ioew.onmicrosoft.com::36871a51-0f5b-4450-954e-29225a3f6a00" providerId="AD" clId="Web-{76116C24-0D60-053A-D314-A471F2D266C6}" dt="2022-02-21T08:55:51.672" v="138" actId="1076"/>
          <ac:spMkLst>
            <pc:docMk/>
            <pc:sldMk cId="1129200465" sldId="280"/>
            <ac:spMk id="8" creationId="{97E07F90-BF3E-0B4A-B81C-14050E044867}"/>
          </ac:spMkLst>
        </pc:spChg>
        <pc:spChg chg="mod">
          <ac:chgData name="AnneMollen" userId="S::mollen_algorithmwatch.org#ext#@ioew.onmicrosoft.com::36871a51-0f5b-4450-954e-29225a3f6a00" providerId="AD" clId="Web-{76116C24-0D60-053A-D314-A471F2D266C6}" dt="2022-02-21T08:58:51.019" v="169" actId="1076"/>
          <ac:spMkLst>
            <pc:docMk/>
            <pc:sldMk cId="1129200465" sldId="280"/>
            <ac:spMk id="9" creationId="{493A2714-23B5-964D-A150-069F0AAFAF12}"/>
          </ac:spMkLst>
        </pc:spChg>
        <pc:spChg chg="mod">
          <ac:chgData name="AnneMollen" userId="S::mollen_algorithmwatch.org#ext#@ioew.onmicrosoft.com::36871a51-0f5b-4450-954e-29225a3f6a00" providerId="AD" clId="Web-{76116C24-0D60-053A-D314-A471F2D266C6}" dt="2022-02-21T08:56:54.017" v="157" actId="1076"/>
          <ac:spMkLst>
            <pc:docMk/>
            <pc:sldMk cId="1129200465" sldId="280"/>
            <ac:spMk id="10" creationId="{3515870D-99FC-0A46-9E25-169FF998B475}"/>
          </ac:spMkLst>
        </pc:spChg>
        <pc:spChg chg="mod">
          <ac:chgData name="AnneMollen" userId="S::mollen_algorithmwatch.org#ext#@ioew.onmicrosoft.com::36871a51-0f5b-4450-954e-29225a3f6a00" providerId="AD" clId="Web-{76116C24-0D60-053A-D314-A471F2D266C6}" dt="2022-02-21T08:55:52.063" v="140" actId="1076"/>
          <ac:spMkLst>
            <pc:docMk/>
            <pc:sldMk cId="1129200465" sldId="280"/>
            <ac:spMk id="11" creationId="{48248F92-8838-0E49-9F61-C8F3B1785C92}"/>
          </ac:spMkLst>
        </pc:spChg>
        <pc:spChg chg="mod">
          <ac:chgData name="AnneMollen" userId="S::mollen_algorithmwatch.org#ext#@ioew.onmicrosoft.com::36871a51-0f5b-4450-954e-29225a3f6a00" providerId="AD" clId="Web-{76116C24-0D60-053A-D314-A471F2D266C6}" dt="2022-02-21T08:55:51.875" v="139" actId="1076"/>
          <ac:spMkLst>
            <pc:docMk/>
            <pc:sldMk cId="1129200465" sldId="280"/>
            <ac:spMk id="15" creationId="{5DC7832D-31DD-A14C-A830-8B7EC892C6FB}"/>
          </ac:spMkLst>
        </pc:spChg>
        <pc:spChg chg="mod">
          <ac:chgData name="AnneMollen" userId="S::mollen_algorithmwatch.org#ext#@ioew.onmicrosoft.com::36871a51-0f5b-4450-954e-29225a3f6a00" providerId="AD" clId="Web-{76116C24-0D60-053A-D314-A471F2D266C6}" dt="2022-02-21T08:58:51.238" v="170" actId="1076"/>
          <ac:spMkLst>
            <pc:docMk/>
            <pc:sldMk cId="1129200465" sldId="280"/>
            <ac:spMk id="16" creationId="{36AB1289-B2FE-E44A-B2F3-94A7830A8D33}"/>
          </ac:spMkLst>
        </pc:spChg>
        <pc:spChg chg="mod">
          <ac:chgData name="AnneMollen" userId="S::mollen_algorithmwatch.org#ext#@ioew.onmicrosoft.com::36871a51-0f5b-4450-954e-29225a3f6a00" providerId="AD" clId="Web-{76116C24-0D60-053A-D314-A471F2D266C6}" dt="2022-02-21T08:57:58.784" v="164" actId="1076"/>
          <ac:spMkLst>
            <pc:docMk/>
            <pc:sldMk cId="1129200465" sldId="280"/>
            <ac:spMk id="17" creationId="{AF8353AF-4E7A-CF45-AB70-08AC916B079C}"/>
          </ac:spMkLst>
        </pc:spChg>
        <pc:spChg chg="mod">
          <ac:chgData name="AnneMollen" userId="S::mollen_algorithmwatch.org#ext#@ioew.onmicrosoft.com::36871a51-0f5b-4450-954e-29225a3f6a00" providerId="AD" clId="Web-{76116C24-0D60-053A-D314-A471F2D266C6}" dt="2022-02-21T08:59:11.348" v="174" actId="1076"/>
          <ac:spMkLst>
            <pc:docMk/>
            <pc:sldMk cId="1129200465" sldId="280"/>
            <ac:spMk id="19" creationId="{437BEDD3-7747-E140-B065-A64E47DF292B}"/>
          </ac:spMkLst>
        </pc:spChg>
        <pc:spChg chg="mod">
          <ac:chgData name="AnneMollen" userId="S::mollen_algorithmwatch.org#ext#@ioew.onmicrosoft.com::36871a51-0f5b-4450-954e-29225a3f6a00" providerId="AD" clId="Web-{76116C24-0D60-053A-D314-A471F2D266C6}" dt="2022-02-21T08:58:10.784" v="167" actId="1076"/>
          <ac:spMkLst>
            <pc:docMk/>
            <pc:sldMk cId="1129200465" sldId="280"/>
            <ac:spMk id="23" creationId="{A0E47338-C0D5-5646-8712-515943187B98}"/>
          </ac:spMkLst>
        </pc:spChg>
        <pc:spChg chg="mod">
          <ac:chgData name="AnneMollen" userId="S::mollen_algorithmwatch.org#ext#@ioew.onmicrosoft.com::36871a51-0f5b-4450-954e-29225a3f6a00" providerId="AD" clId="Web-{76116C24-0D60-053A-D314-A471F2D266C6}" dt="2022-02-21T08:58:21.738" v="168" actId="1076"/>
          <ac:spMkLst>
            <pc:docMk/>
            <pc:sldMk cId="1129200465" sldId="280"/>
            <ac:spMk id="25" creationId="{D8C13E9B-593B-CE4F-938B-FF42446EFAB8}"/>
          </ac:spMkLst>
        </pc:spChg>
        <pc:spChg chg="mod">
          <ac:chgData name="AnneMollen" userId="S::mollen_algorithmwatch.org#ext#@ioew.onmicrosoft.com::36871a51-0f5b-4450-954e-29225a3f6a00" providerId="AD" clId="Web-{76116C24-0D60-053A-D314-A471F2D266C6}" dt="2022-02-21T08:59:14.067" v="175" actId="1076"/>
          <ac:spMkLst>
            <pc:docMk/>
            <pc:sldMk cId="1129200465" sldId="280"/>
            <ac:spMk id="26" creationId="{96B5CF3B-05E2-BF4E-BFDA-ED208D588969}"/>
          </ac:spMkLst>
        </pc:spChg>
        <pc:grpChg chg="mod">
          <ac:chgData name="AnneMollen" userId="S::mollen_algorithmwatch.org#ext#@ioew.onmicrosoft.com::36871a51-0f5b-4450-954e-29225a3f6a00" providerId="AD" clId="Web-{76116C24-0D60-053A-D314-A471F2D266C6}" dt="2022-02-21T08:58:04.597" v="166" actId="1076"/>
          <ac:grpSpMkLst>
            <pc:docMk/>
            <pc:sldMk cId="1129200465" sldId="280"/>
            <ac:grpSpMk id="28" creationId="{4CA60465-F1F6-6A41-9177-91BCAA78CC57}"/>
          </ac:grpSpMkLst>
        </pc:grpChg>
      </pc:sldChg>
      <pc:sldChg chg="addSp delSp modSp">
        <pc:chgData name="AnneMollen" userId="S::mollen_algorithmwatch.org#ext#@ioew.onmicrosoft.com::36871a51-0f5b-4450-954e-29225a3f6a00" providerId="AD" clId="Web-{76116C24-0D60-053A-D314-A471F2D266C6}" dt="2022-02-21T08:47:28.302" v="38"/>
        <pc:sldMkLst>
          <pc:docMk/>
          <pc:sldMk cId="3096676595" sldId="286"/>
        </pc:sldMkLst>
        <pc:spChg chg="add del mod">
          <ac:chgData name="AnneMollen" userId="S::mollen_algorithmwatch.org#ext#@ioew.onmicrosoft.com::36871a51-0f5b-4450-954e-29225a3f6a00" providerId="AD" clId="Web-{76116C24-0D60-053A-D314-A471F2D266C6}" dt="2022-02-21T08:44:37.439" v="22"/>
          <ac:spMkLst>
            <pc:docMk/>
            <pc:sldMk cId="3096676595" sldId="286"/>
            <ac:spMk id="2" creationId="{49DE81BE-BEDC-4C77-A82C-5426B89EB807}"/>
          </ac:spMkLst>
        </pc:spChg>
        <pc:spChg chg="add del mod">
          <ac:chgData name="AnneMollen" userId="S::mollen_algorithmwatch.org#ext#@ioew.onmicrosoft.com::36871a51-0f5b-4450-954e-29225a3f6a00" providerId="AD" clId="Web-{76116C24-0D60-053A-D314-A471F2D266C6}" dt="2022-02-21T08:44:33.923" v="20"/>
          <ac:spMkLst>
            <pc:docMk/>
            <pc:sldMk cId="3096676595" sldId="286"/>
            <ac:spMk id="3" creationId="{C1EAC059-28D3-4F08-A7D0-3D645F3006F6}"/>
          </ac:spMkLst>
        </pc:spChg>
        <pc:spChg chg="add del mod">
          <ac:chgData name="AnneMollen" userId="S::mollen_algorithmwatch.org#ext#@ioew.onmicrosoft.com::36871a51-0f5b-4450-954e-29225a3f6a00" providerId="AD" clId="Web-{76116C24-0D60-053A-D314-A471F2D266C6}" dt="2022-02-21T08:44:31.908" v="18"/>
          <ac:spMkLst>
            <pc:docMk/>
            <pc:sldMk cId="3096676595" sldId="286"/>
            <ac:spMk id="5" creationId="{2AB5C0E5-F7C2-446B-BB7B-B20871DF4B3F}"/>
          </ac:spMkLst>
        </pc:spChg>
        <pc:spChg chg="add del">
          <ac:chgData name="AnneMollen" userId="S::mollen_algorithmwatch.org#ext#@ioew.onmicrosoft.com::36871a51-0f5b-4450-954e-29225a3f6a00" providerId="AD" clId="Web-{76116C24-0D60-053A-D314-A471F2D266C6}" dt="2022-02-21T08:44:29.408" v="15"/>
          <ac:spMkLst>
            <pc:docMk/>
            <pc:sldMk cId="3096676595" sldId="286"/>
            <ac:spMk id="6" creationId="{2A62416C-8C60-4381-9FDF-1F82C85FF621}"/>
          </ac:spMkLst>
        </pc:spChg>
        <pc:spChg chg="add del">
          <ac:chgData name="AnneMollen" userId="S::mollen_algorithmwatch.org#ext#@ioew.onmicrosoft.com::36871a51-0f5b-4450-954e-29225a3f6a00" providerId="AD" clId="Web-{76116C24-0D60-053A-D314-A471F2D266C6}" dt="2022-02-21T08:46:52.707" v="31"/>
          <ac:spMkLst>
            <pc:docMk/>
            <pc:sldMk cId="3096676595" sldId="286"/>
            <ac:spMk id="7" creationId="{4BA07B60-5236-42E6-B057-A98E510A81A6}"/>
          </ac:spMkLst>
        </pc:spChg>
        <pc:spChg chg="add del mod">
          <ac:chgData name="AnneMollen" userId="S::mollen_algorithmwatch.org#ext#@ioew.onmicrosoft.com::36871a51-0f5b-4450-954e-29225a3f6a00" providerId="AD" clId="Web-{76116C24-0D60-053A-D314-A471F2D266C6}" dt="2022-02-21T08:47:01.333" v="34"/>
          <ac:spMkLst>
            <pc:docMk/>
            <pc:sldMk cId="3096676595" sldId="286"/>
            <ac:spMk id="8" creationId="{BEE3726D-73A2-45A6-B217-AB381D7C8CA7}"/>
          </ac:spMkLst>
        </pc:spChg>
        <pc:spChg chg="add del mod">
          <ac:chgData name="AnneMollen" userId="S::mollen_algorithmwatch.org#ext#@ioew.onmicrosoft.com::36871a51-0f5b-4450-954e-29225a3f6a00" providerId="AD" clId="Web-{76116C24-0D60-053A-D314-A471F2D266C6}" dt="2022-02-21T08:47:16.442" v="37"/>
          <ac:spMkLst>
            <pc:docMk/>
            <pc:sldMk cId="3096676595" sldId="286"/>
            <ac:spMk id="9" creationId="{1D61663A-4A48-4F4F-BC93-672191F371FC}"/>
          </ac:spMkLst>
        </pc:spChg>
        <pc:grpChg chg="add">
          <ac:chgData name="AnneMollen" userId="S::mollen_algorithmwatch.org#ext#@ioew.onmicrosoft.com::36871a51-0f5b-4450-954e-29225a3f6a00" providerId="AD" clId="Web-{76116C24-0D60-053A-D314-A471F2D266C6}" dt="2022-02-21T08:47:28.302" v="38"/>
          <ac:grpSpMkLst>
            <pc:docMk/>
            <pc:sldMk cId="3096676595" sldId="286"/>
            <ac:grpSpMk id="10" creationId="{1A584468-1597-4B18-88BB-9D3895757A74}"/>
          </ac:grpSpMkLst>
        </pc:grpChg>
        <pc:grpChg chg="mod topLvl">
          <ac:chgData name="AnneMollen" userId="S::mollen_algorithmwatch.org#ext#@ioew.onmicrosoft.com::36871a51-0f5b-4450-954e-29225a3f6a00" providerId="AD" clId="Web-{76116C24-0D60-053A-D314-A471F2D266C6}" dt="2022-02-21T08:45:19.721" v="26" actId="1076"/>
          <ac:grpSpMkLst>
            <pc:docMk/>
            <pc:sldMk cId="3096676595" sldId="286"/>
            <ac:grpSpMk id="34" creationId="{B7F8DEE1-5A86-494F-AF3F-024230261632}"/>
          </ac:grpSpMkLst>
        </pc:grpChg>
        <pc:grpChg chg="mod topLvl">
          <ac:chgData name="AnneMollen" userId="S::mollen_algorithmwatch.org#ext#@ioew.onmicrosoft.com::36871a51-0f5b-4450-954e-29225a3f6a00" providerId="AD" clId="Web-{76116C24-0D60-053A-D314-A471F2D266C6}" dt="2022-02-21T08:46:15.707" v="30" actId="1076"/>
          <ac:grpSpMkLst>
            <pc:docMk/>
            <pc:sldMk cId="3096676595" sldId="286"/>
            <ac:grpSpMk id="35" creationId="{058C5E87-AD1F-A44C-AB4F-56B0BBF2E1B8}"/>
          </ac:grpSpMkLst>
        </pc:grpChg>
        <pc:grpChg chg="mod topLvl">
          <ac:chgData name="AnneMollen" userId="S::mollen_algorithmwatch.org#ext#@ioew.onmicrosoft.com::36871a51-0f5b-4450-954e-29225a3f6a00" providerId="AD" clId="Web-{76116C24-0D60-053A-D314-A471F2D266C6}" dt="2022-02-21T08:45:52.222" v="29" actId="1076"/>
          <ac:grpSpMkLst>
            <pc:docMk/>
            <pc:sldMk cId="3096676595" sldId="286"/>
            <ac:grpSpMk id="38" creationId="{0C9010C4-7494-8548-8A1A-7686BF80E913}"/>
          </ac:grpSpMkLst>
        </pc:grpChg>
        <pc:grpChg chg="del">
          <ac:chgData name="AnneMollen" userId="S::mollen_algorithmwatch.org#ext#@ioew.onmicrosoft.com::36871a51-0f5b-4450-954e-29225a3f6a00" providerId="AD" clId="Web-{76116C24-0D60-053A-D314-A471F2D266C6}" dt="2022-02-21T08:44:45.111" v="23"/>
          <ac:grpSpMkLst>
            <pc:docMk/>
            <pc:sldMk cId="3096676595" sldId="286"/>
            <ac:grpSpMk id="42" creationId="{A8A35CDD-EEC8-DA4E-A204-0AD74BC84250}"/>
          </ac:grpSpMkLst>
        </pc:grpChg>
      </pc:sldChg>
      <pc:sldChg chg="modSp">
        <pc:chgData name="AnneMollen" userId="S::mollen_algorithmwatch.org#ext#@ioew.onmicrosoft.com::36871a51-0f5b-4450-954e-29225a3f6a00" providerId="AD" clId="Web-{76116C24-0D60-053A-D314-A471F2D266C6}" dt="2022-02-21T08:53:51.763" v="117" actId="20577"/>
        <pc:sldMkLst>
          <pc:docMk/>
          <pc:sldMk cId="3443064265" sldId="288"/>
        </pc:sldMkLst>
        <pc:spChg chg="mod">
          <ac:chgData name="AnneMollen" userId="S::mollen_algorithmwatch.org#ext#@ioew.onmicrosoft.com::36871a51-0f5b-4450-954e-29225a3f6a00" providerId="AD" clId="Web-{76116C24-0D60-053A-D314-A471F2D266C6}" dt="2022-02-21T08:53:51.763" v="117" actId="20577"/>
          <ac:spMkLst>
            <pc:docMk/>
            <pc:sldMk cId="3443064265" sldId="288"/>
            <ac:spMk id="12" creationId="{39BDE6FE-39D7-984A-81D1-9D2960F02C1B}"/>
          </ac:spMkLst>
        </pc:spChg>
      </pc:sldChg>
      <pc:sldChg chg="modSp ord">
        <pc:chgData name="AnneMollen" userId="S::mollen_algorithmwatch.org#ext#@ioew.onmicrosoft.com::36871a51-0f5b-4450-954e-29225a3f6a00" providerId="AD" clId="Web-{76116C24-0D60-053A-D314-A471F2D266C6}" dt="2022-02-21T09:02:52.525" v="186"/>
        <pc:sldMkLst>
          <pc:docMk/>
          <pc:sldMk cId="2723710107" sldId="289"/>
        </pc:sldMkLst>
        <pc:spChg chg="mod">
          <ac:chgData name="AnneMollen" userId="S::mollen_algorithmwatch.org#ext#@ioew.onmicrosoft.com::36871a51-0f5b-4450-954e-29225a3f6a00" providerId="AD" clId="Web-{76116C24-0D60-053A-D314-A471F2D266C6}" dt="2022-02-21T08:51:49.011" v="84" actId="20577"/>
          <ac:spMkLst>
            <pc:docMk/>
            <pc:sldMk cId="2723710107" sldId="289"/>
            <ac:spMk id="2" creationId="{A2856956-5CAB-F240-BA9E-DCC49D5F11A6}"/>
          </ac:spMkLst>
        </pc:spChg>
        <pc:spChg chg="mod">
          <ac:chgData name="AnneMollen" userId="S::mollen_algorithmwatch.org#ext#@ioew.onmicrosoft.com::36871a51-0f5b-4450-954e-29225a3f6a00" providerId="AD" clId="Web-{76116C24-0D60-053A-D314-A471F2D266C6}" dt="2022-02-21T08:52:01.230" v="87" actId="20577"/>
          <ac:spMkLst>
            <pc:docMk/>
            <pc:sldMk cId="2723710107" sldId="289"/>
            <ac:spMk id="3" creationId="{8461E937-321A-A443-942C-61C73A16F5E6}"/>
          </ac:spMkLst>
        </pc:spChg>
      </pc:sldChg>
      <pc:sldChg chg="del">
        <pc:chgData name="AnneMollen" userId="S::mollen_algorithmwatch.org#ext#@ioew.onmicrosoft.com::36871a51-0f5b-4450-954e-29225a3f6a00" providerId="AD" clId="Web-{76116C24-0D60-053A-D314-A471F2D266C6}" dt="2022-02-21T08:51:37.354" v="83"/>
        <pc:sldMkLst>
          <pc:docMk/>
          <pc:sldMk cId="967710254" sldId="291"/>
        </pc:sldMkLst>
      </pc:sldChg>
      <pc:sldChg chg="modSp">
        <pc:chgData name="AnneMollen" userId="S::mollen_algorithmwatch.org#ext#@ioew.onmicrosoft.com::36871a51-0f5b-4450-954e-29225a3f6a00" providerId="AD" clId="Web-{76116C24-0D60-053A-D314-A471F2D266C6}" dt="2022-02-21T08:48:33.866" v="44" actId="1076"/>
        <pc:sldMkLst>
          <pc:docMk/>
          <pc:sldMk cId="2993290501" sldId="292"/>
        </pc:sldMkLst>
        <pc:spChg chg="mod">
          <ac:chgData name="AnneMollen" userId="S::mollen_algorithmwatch.org#ext#@ioew.onmicrosoft.com::36871a51-0f5b-4450-954e-29225a3f6a00" providerId="AD" clId="Web-{76116C24-0D60-053A-D314-A471F2D266C6}" dt="2022-02-21T08:48:21.819" v="42" actId="1076"/>
          <ac:spMkLst>
            <pc:docMk/>
            <pc:sldMk cId="2993290501" sldId="292"/>
            <ac:spMk id="13" creationId="{59FFB101-7062-974F-8AE4-5D0C8D9B117E}"/>
          </ac:spMkLst>
        </pc:spChg>
        <pc:spChg chg="mod">
          <ac:chgData name="AnneMollen" userId="S::mollen_algorithmwatch.org#ext#@ioew.onmicrosoft.com::36871a51-0f5b-4450-954e-29225a3f6a00" providerId="AD" clId="Web-{76116C24-0D60-053A-D314-A471F2D266C6}" dt="2022-02-21T08:48:33.866" v="44" actId="1076"/>
          <ac:spMkLst>
            <pc:docMk/>
            <pc:sldMk cId="2993290501" sldId="292"/>
            <ac:spMk id="14" creationId="{DA76D8A9-657B-E342-A267-23B3069676C4}"/>
          </ac:spMkLst>
        </pc:spChg>
        <pc:picChg chg="mod">
          <ac:chgData name="AnneMollen" userId="S::mollen_algorithmwatch.org#ext#@ioew.onmicrosoft.com::36871a51-0f5b-4450-954e-29225a3f6a00" providerId="AD" clId="Web-{76116C24-0D60-053A-D314-A471F2D266C6}" dt="2022-02-21T08:48:21.803" v="41" actId="1076"/>
          <ac:picMkLst>
            <pc:docMk/>
            <pc:sldMk cId="2993290501" sldId="292"/>
            <ac:picMk id="8" creationId="{EF6F1D0C-FD70-1544-BF6B-C4570795A3D3}"/>
          </ac:picMkLst>
        </pc:picChg>
        <pc:picChg chg="mod">
          <ac:chgData name="AnneMollen" userId="S::mollen_algorithmwatch.org#ext#@ioew.onmicrosoft.com::36871a51-0f5b-4450-954e-29225a3f6a00" providerId="AD" clId="Web-{76116C24-0D60-053A-D314-A471F2D266C6}" dt="2022-02-21T08:48:33.850" v="43" actId="1076"/>
          <ac:picMkLst>
            <pc:docMk/>
            <pc:sldMk cId="2993290501" sldId="292"/>
            <ac:picMk id="11" creationId="{7ACD101F-9D7B-EA49-9266-6965C950FEE2}"/>
          </ac:picMkLst>
        </pc:picChg>
      </pc:sldChg>
      <pc:sldChg chg="modSp ord">
        <pc:chgData name="AnneMollen" userId="S::mollen_algorithmwatch.org#ext#@ioew.onmicrosoft.com::36871a51-0f5b-4450-954e-29225a3f6a00" providerId="AD" clId="Web-{76116C24-0D60-053A-D314-A471F2D266C6}" dt="2022-02-21T09:02:52.525" v="185"/>
        <pc:sldMkLst>
          <pc:docMk/>
          <pc:sldMk cId="656839098" sldId="411"/>
        </pc:sldMkLst>
        <pc:spChg chg="mod">
          <ac:chgData name="AnneMollen" userId="S::mollen_algorithmwatch.org#ext#@ioew.onmicrosoft.com::36871a51-0f5b-4450-954e-29225a3f6a00" providerId="AD" clId="Web-{76116C24-0D60-053A-D314-A471F2D266C6}" dt="2022-02-21T08:52:27.293" v="94" actId="20577"/>
          <ac:spMkLst>
            <pc:docMk/>
            <pc:sldMk cId="656839098" sldId="411"/>
            <ac:spMk id="6" creationId="{68FDF993-2BCF-2948-A38B-15DD1FD20BCB}"/>
          </ac:spMkLst>
        </pc:spChg>
        <pc:spChg chg="mod">
          <ac:chgData name="AnneMollen" userId="S::mollen_algorithmwatch.org#ext#@ioew.onmicrosoft.com::36871a51-0f5b-4450-954e-29225a3f6a00" providerId="AD" clId="Web-{76116C24-0D60-053A-D314-A471F2D266C6}" dt="2022-02-21T08:52:31.699" v="95" actId="20577"/>
          <ac:spMkLst>
            <pc:docMk/>
            <pc:sldMk cId="656839098" sldId="411"/>
            <ac:spMk id="9" creationId="{40D30CDC-84E9-224A-98D6-2F5C359DDF3D}"/>
          </ac:spMkLst>
        </pc:spChg>
        <pc:spChg chg="mod">
          <ac:chgData name="AnneMollen" userId="S::mollen_algorithmwatch.org#ext#@ioew.onmicrosoft.com::36871a51-0f5b-4450-954e-29225a3f6a00" providerId="AD" clId="Web-{76116C24-0D60-053A-D314-A471F2D266C6}" dt="2022-02-21T08:52:18.636" v="92" actId="20577"/>
          <ac:spMkLst>
            <pc:docMk/>
            <pc:sldMk cId="656839098" sldId="411"/>
            <ac:spMk id="15" creationId="{9319B3A7-D776-1A4A-9048-130B0152723F}"/>
          </ac:spMkLst>
        </pc:spChg>
        <pc:spChg chg="mod">
          <ac:chgData name="AnneMollen" userId="S::mollen_algorithmwatch.org#ext#@ioew.onmicrosoft.com::36871a51-0f5b-4450-954e-29225a3f6a00" providerId="AD" clId="Web-{76116C24-0D60-053A-D314-A471F2D266C6}" dt="2022-02-21T08:52:13.277" v="88" actId="20577"/>
          <ac:spMkLst>
            <pc:docMk/>
            <pc:sldMk cId="656839098" sldId="411"/>
            <ac:spMk id="22" creationId="{F8316847-743F-4817-8DC7-195E68160110}"/>
          </ac:spMkLst>
        </pc:spChg>
        <pc:spChg chg="mod">
          <ac:chgData name="AnneMollen" userId="S::mollen_algorithmwatch.org#ext#@ioew.onmicrosoft.com::36871a51-0f5b-4450-954e-29225a3f6a00" providerId="AD" clId="Web-{76116C24-0D60-053A-D314-A471F2D266C6}" dt="2022-02-21T09:01:56.570" v="179" actId="20577"/>
          <ac:spMkLst>
            <pc:docMk/>
            <pc:sldMk cId="656839098" sldId="411"/>
            <ac:spMk id="24" creationId="{57A2298F-B27C-41CF-8B37-9A37A8E28EBA}"/>
          </ac:spMkLst>
        </pc:spChg>
        <pc:spChg chg="mod">
          <ac:chgData name="AnneMollen" userId="S::mollen_algorithmwatch.org#ext#@ioew.onmicrosoft.com::36871a51-0f5b-4450-954e-29225a3f6a00" providerId="AD" clId="Web-{76116C24-0D60-053A-D314-A471F2D266C6}" dt="2022-02-21T08:52:37.746" v="98" actId="14100"/>
          <ac:spMkLst>
            <pc:docMk/>
            <pc:sldMk cId="656839098" sldId="411"/>
            <ac:spMk id="26" creationId="{7043534F-8AB8-4CB9-9D16-A7EB0D81F161}"/>
          </ac:spMkLst>
        </pc:spChg>
        <pc:spChg chg="mod">
          <ac:chgData name="AnneMollen" userId="S::mollen_algorithmwatch.org#ext#@ioew.onmicrosoft.com::36871a51-0f5b-4450-954e-29225a3f6a00" providerId="AD" clId="Web-{76116C24-0D60-053A-D314-A471F2D266C6}" dt="2022-02-21T09:02:00.102" v="182" actId="20577"/>
          <ac:spMkLst>
            <pc:docMk/>
            <pc:sldMk cId="656839098" sldId="411"/>
            <ac:spMk id="27" creationId="{FA43E62B-E758-4919-B2FE-468FA7496DF5}"/>
          </ac:spMkLst>
        </pc:spChg>
        <pc:spChg chg="mod">
          <ac:chgData name="AnneMollen" userId="S::mollen_algorithmwatch.org#ext#@ioew.onmicrosoft.com::36871a51-0f5b-4450-954e-29225a3f6a00" providerId="AD" clId="Web-{76116C24-0D60-053A-D314-A471F2D266C6}" dt="2022-02-21T08:53:01.965" v="105" actId="14100"/>
          <ac:spMkLst>
            <pc:docMk/>
            <pc:sldMk cId="656839098" sldId="411"/>
            <ac:spMk id="35" creationId="{EC173212-96D8-4535-B53D-2EE11600D978}"/>
          </ac:spMkLst>
        </pc:spChg>
      </pc:sldChg>
      <pc:sldChg chg="modSp">
        <pc:chgData name="AnneMollen" userId="S::mollen_algorithmwatch.org#ext#@ioew.onmicrosoft.com::36871a51-0f5b-4450-954e-29225a3f6a00" providerId="AD" clId="Web-{76116C24-0D60-053A-D314-A471F2D266C6}" dt="2022-02-21T09:02:16.196" v="184" actId="1076"/>
        <pc:sldMkLst>
          <pc:docMk/>
          <pc:sldMk cId="829056943" sldId="412"/>
        </pc:sldMkLst>
        <pc:spChg chg="mod">
          <ac:chgData name="AnneMollen" userId="S::mollen_algorithmwatch.org#ext#@ioew.onmicrosoft.com::36871a51-0f5b-4450-954e-29225a3f6a00" providerId="AD" clId="Web-{76116C24-0D60-053A-D314-A471F2D266C6}" dt="2022-02-21T08:49:32.539" v="51" actId="20577"/>
          <ac:spMkLst>
            <pc:docMk/>
            <pc:sldMk cId="829056943" sldId="412"/>
            <ac:spMk id="6" creationId="{68FDF993-2BCF-2948-A38B-15DD1FD20BCB}"/>
          </ac:spMkLst>
        </pc:spChg>
        <pc:spChg chg="mod">
          <ac:chgData name="AnneMollen" userId="S::mollen_algorithmwatch.org#ext#@ioew.onmicrosoft.com::36871a51-0f5b-4450-954e-29225a3f6a00" providerId="AD" clId="Web-{76116C24-0D60-053A-D314-A471F2D266C6}" dt="2022-02-21T08:49:38.414" v="52" actId="20577"/>
          <ac:spMkLst>
            <pc:docMk/>
            <pc:sldMk cId="829056943" sldId="412"/>
            <ac:spMk id="9" creationId="{40D30CDC-84E9-224A-98D6-2F5C359DDF3D}"/>
          </ac:spMkLst>
        </pc:spChg>
        <pc:spChg chg="mod">
          <ac:chgData name="AnneMollen" userId="S::mollen_algorithmwatch.org#ext#@ioew.onmicrosoft.com::36871a51-0f5b-4450-954e-29225a3f6a00" providerId="AD" clId="Web-{76116C24-0D60-053A-D314-A471F2D266C6}" dt="2022-02-21T08:49:27.633" v="50" actId="20577"/>
          <ac:spMkLst>
            <pc:docMk/>
            <pc:sldMk cId="829056943" sldId="412"/>
            <ac:spMk id="22" creationId="{F8316847-743F-4817-8DC7-195E68160110}"/>
          </ac:spMkLst>
        </pc:spChg>
        <pc:spChg chg="mod">
          <ac:chgData name="AnneMollen" userId="S::mollen_algorithmwatch.org#ext#@ioew.onmicrosoft.com::36871a51-0f5b-4450-954e-29225a3f6a00" providerId="AD" clId="Web-{76116C24-0D60-053A-D314-A471F2D266C6}" dt="2022-02-21T08:49:58.133" v="59" actId="20577"/>
          <ac:spMkLst>
            <pc:docMk/>
            <pc:sldMk cId="829056943" sldId="412"/>
            <ac:spMk id="24" creationId="{57A2298F-B27C-41CF-8B37-9A37A8E28EBA}"/>
          </ac:spMkLst>
        </pc:spChg>
        <pc:spChg chg="mod">
          <ac:chgData name="AnneMollen" userId="S::mollen_algorithmwatch.org#ext#@ioew.onmicrosoft.com::36871a51-0f5b-4450-954e-29225a3f6a00" providerId="AD" clId="Web-{76116C24-0D60-053A-D314-A471F2D266C6}" dt="2022-02-21T08:50:12.852" v="63" actId="14100"/>
          <ac:spMkLst>
            <pc:docMk/>
            <pc:sldMk cId="829056943" sldId="412"/>
            <ac:spMk id="26" creationId="{7043534F-8AB8-4CB9-9D16-A7EB0D81F161}"/>
          </ac:spMkLst>
        </pc:spChg>
        <pc:spChg chg="mod">
          <ac:chgData name="AnneMollen" userId="S::mollen_algorithmwatch.org#ext#@ioew.onmicrosoft.com::36871a51-0f5b-4450-954e-29225a3f6a00" providerId="AD" clId="Web-{76116C24-0D60-053A-D314-A471F2D266C6}" dt="2022-02-21T08:49:46.945" v="55" actId="20577"/>
          <ac:spMkLst>
            <pc:docMk/>
            <pc:sldMk cId="829056943" sldId="412"/>
            <ac:spMk id="27" creationId="{FA43E62B-E758-4919-B2FE-468FA7496DF5}"/>
          </ac:spMkLst>
        </pc:spChg>
        <pc:spChg chg="mod">
          <ac:chgData name="AnneMollen" userId="S::mollen_algorithmwatch.org#ext#@ioew.onmicrosoft.com::36871a51-0f5b-4450-954e-29225a3f6a00" providerId="AD" clId="Web-{76116C24-0D60-053A-D314-A471F2D266C6}" dt="2022-02-21T08:50:20.384" v="66" actId="14100"/>
          <ac:spMkLst>
            <pc:docMk/>
            <pc:sldMk cId="829056943" sldId="412"/>
            <ac:spMk id="35" creationId="{EC173212-96D8-4535-B53D-2EE11600D978}"/>
          </ac:spMkLst>
        </pc:spChg>
        <pc:spChg chg="mod">
          <ac:chgData name="AnneMollen" userId="S::mollen_algorithmwatch.org#ext#@ioew.onmicrosoft.com::36871a51-0f5b-4450-954e-29225a3f6a00" providerId="AD" clId="Web-{76116C24-0D60-053A-D314-A471F2D266C6}" dt="2022-02-21T08:49:42.524" v="53" actId="20577"/>
          <ac:spMkLst>
            <pc:docMk/>
            <pc:sldMk cId="829056943" sldId="412"/>
            <ac:spMk id="49" creationId="{A0CD81A0-6527-4D73-A121-64BDE6264FE9}"/>
          </ac:spMkLst>
        </pc:spChg>
        <pc:spChg chg="mod">
          <ac:chgData name="AnneMollen" userId="S::mollen_algorithmwatch.org#ext#@ioew.onmicrosoft.com::36871a51-0f5b-4450-954e-29225a3f6a00" providerId="AD" clId="Web-{76116C24-0D60-053A-D314-A471F2D266C6}" dt="2022-02-21T09:02:16.196" v="184" actId="1076"/>
          <ac:spMkLst>
            <pc:docMk/>
            <pc:sldMk cId="829056943" sldId="412"/>
            <ac:spMk id="55" creationId="{7CCAF7B4-FEE6-45FD-A19E-1C6CCFBCE447}"/>
          </ac:spMkLst>
        </pc:spChg>
      </pc:sldChg>
      <pc:sldChg chg="modSp">
        <pc:chgData name="AnneMollen" userId="S::mollen_algorithmwatch.org#ext#@ioew.onmicrosoft.com::36871a51-0f5b-4450-954e-29225a3f6a00" providerId="AD" clId="Web-{76116C24-0D60-053A-D314-A471F2D266C6}" dt="2022-02-21T08:49:10.679" v="49" actId="20577"/>
        <pc:sldMkLst>
          <pc:docMk/>
          <pc:sldMk cId="2048104193" sldId="413"/>
        </pc:sldMkLst>
        <pc:spChg chg="mod">
          <ac:chgData name="AnneMollen" userId="S::mollen_algorithmwatch.org#ext#@ioew.onmicrosoft.com::36871a51-0f5b-4450-954e-29225a3f6a00" providerId="AD" clId="Web-{76116C24-0D60-053A-D314-A471F2D266C6}" dt="2022-02-21T08:49:02.788" v="46" actId="14100"/>
          <ac:spMkLst>
            <pc:docMk/>
            <pc:sldMk cId="2048104193" sldId="413"/>
            <ac:spMk id="2" creationId="{A2856956-5CAB-F240-BA9E-DCC49D5F11A6}"/>
          </ac:spMkLst>
        </pc:spChg>
        <pc:spChg chg="mod">
          <ac:chgData name="AnneMollen" userId="S::mollen_algorithmwatch.org#ext#@ioew.onmicrosoft.com::36871a51-0f5b-4450-954e-29225a3f6a00" providerId="AD" clId="Web-{76116C24-0D60-053A-D314-A471F2D266C6}" dt="2022-02-21T08:49:10.679" v="49" actId="20577"/>
          <ac:spMkLst>
            <pc:docMk/>
            <pc:sldMk cId="2048104193" sldId="413"/>
            <ac:spMk id="3" creationId="{8461E937-321A-A443-942C-61C73A16F5E6}"/>
          </ac:spMkLst>
        </pc:spChg>
      </pc:sldChg>
      <pc:sldChg chg="modSp">
        <pc:chgData name="AnneMollen" userId="S::mollen_algorithmwatch.org#ext#@ioew.onmicrosoft.com::36871a51-0f5b-4450-954e-29225a3f6a00" providerId="AD" clId="Web-{76116C24-0D60-053A-D314-A471F2D266C6}" dt="2022-02-21T08:51:30.916" v="82" actId="20577"/>
        <pc:sldMkLst>
          <pc:docMk/>
          <pc:sldMk cId="3177950499" sldId="414"/>
        </pc:sldMkLst>
        <pc:spChg chg="mod">
          <ac:chgData name="AnneMollen" userId="S::mollen_algorithmwatch.org#ext#@ioew.onmicrosoft.com::36871a51-0f5b-4450-954e-29225a3f6a00" providerId="AD" clId="Web-{76116C24-0D60-053A-D314-A471F2D266C6}" dt="2022-02-21T08:51:30.916" v="82" actId="20577"/>
          <ac:spMkLst>
            <pc:docMk/>
            <pc:sldMk cId="3177950499" sldId="414"/>
            <ac:spMk id="2" creationId="{A2856956-5CAB-F240-BA9E-DCC49D5F11A6}"/>
          </ac:spMkLst>
        </pc:spChg>
      </pc:sldChg>
      <pc:sldChg chg="modSp">
        <pc:chgData name="AnneMollen" userId="S::mollen_algorithmwatch.org#ext#@ioew.onmicrosoft.com::36871a51-0f5b-4450-954e-29225a3f6a00" providerId="AD" clId="Web-{76116C24-0D60-053A-D314-A471F2D266C6}" dt="2022-02-21T08:51:23.354" v="81" actId="14100"/>
        <pc:sldMkLst>
          <pc:docMk/>
          <pc:sldMk cId="3753468341" sldId="415"/>
        </pc:sldMkLst>
        <pc:spChg chg="mod">
          <ac:chgData name="AnneMollen" userId="S::mollen_algorithmwatch.org#ext#@ioew.onmicrosoft.com::36871a51-0f5b-4450-954e-29225a3f6a00" providerId="AD" clId="Web-{76116C24-0D60-053A-D314-A471F2D266C6}" dt="2022-02-21T08:50:41.290" v="69" actId="20577"/>
          <ac:spMkLst>
            <pc:docMk/>
            <pc:sldMk cId="3753468341" sldId="415"/>
            <ac:spMk id="6" creationId="{68FDF993-2BCF-2948-A38B-15DD1FD20BCB}"/>
          </ac:spMkLst>
        </pc:spChg>
        <pc:spChg chg="mod">
          <ac:chgData name="AnneMollen" userId="S::mollen_algorithmwatch.org#ext#@ioew.onmicrosoft.com::36871a51-0f5b-4450-954e-29225a3f6a00" providerId="AD" clId="Web-{76116C24-0D60-053A-D314-A471F2D266C6}" dt="2022-02-21T08:50:45.915" v="70" actId="20577"/>
          <ac:spMkLst>
            <pc:docMk/>
            <pc:sldMk cId="3753468341" sldId="415"/>
            <ac:spMk id="9" creationId="{40D30CDC-84E9-224A-98D6-2F5C359DDF3D}"/>
          </ac:spMkLst>
        </pc:spChg>
        <pc:spChg chg="mod">
          <ac:chgData name="AnneMollen" userId="S::mollen_algorithmwatch.org#ext#@ioew.onmicrosoft.com::36871a51-0f5b-4450-954e-29225a3f6a00" providerId="AD" clId="Web-{76116C24-0D60-053A-D314-A471F2D266C6}" dt="2022-02-21T08:50:37.337" v="68" actId="20577"/>
          <ac:spMkLst>
            <pc:docMk/>
            <pc:sldMk cId="3753468341" sldId="415"/>
            <ac:spMk id="15" creationId="{9319B3A7-D776-1A4A-9048-130B0152723F}"/>
          </ac:spMkLst>
        </pc:spChg>
        <pc:spChg chg="mod">
          <ac:chgData name="AnneMollen" userId="S::mollen_algorithmwatch.org#ext#@ioew.onmicrosoft.com::36871a51-0f5b-4450-954e-29225a3f6a00" providerId="AD" clId="Web-{76116C24-0D60-053A-D314-A471F2D266C6}" dt="2022-02-21T08:50:32.931" v="67" actId="20577"/>
          <ac:spMkLst>
            <pc:docMk/>
            <pc:sldMk cId="3753468341" sldId="415"/>
            <ac:spMk id="22" creationId="{F8316847-743F-4817-8DC7-195E68160110}"/>
          </ac:spMkLst>
        </pc:spChg>
        <pc:spChg chg="mod">
          <ac:chgData name="AnneMollen" userId="S::mollen_algorithmwatch.org#ext#@ioew.onmicrosoft.com::36871a51-0f5b-4450-954e-29225a3f6a00" providerId="AD" clId="Web-{76116C24-0D60-053A-D314-A471F2D266C6}" dt="2022-02-21T08:51:13.697" v="78" actId="20577"/>
          <ac:spMkLst>
            <pc:docMk/>
            <pc:sldMk cId="3753468341" sldId="415"/>
            <ac:spMk id="24" creationId="{57A2298F-B27C-41CF-8B37-9A37A8E28EBA}"/>
          </ac:spMkLst>
        </pc:spChg>
        <pc:spChg chg="mod">
          <ac:chgData name="AnneMollen" userId="S::mollen_algorithmwatch.org#ext#@ioew.onmicrosoft.com::36871a51-0f5b-4450-954e-29225a3f6a00" providerId="AD" clId="Web-{76116C24-0D60-053A-D314-A471F2D266C6}" dt="2022-02-21T08:50:59.259" v="74" actId="14100"/>
          <ac:spMkLst>
            <pc:docMk/>
            <pc:sldMk cId="3753468341" sldId="415"/>
            <ac:spMk id="26" creationId="{7043534F-8AB8-4CB9-9D16-A7EB0D81F161}"/>
          </ac:spMkLst>
        </pc:spChg>
        <pc:spChg chg="mod">
          <ac:chgData name="AnneMollen" userId="S::mollen_algorithmwatch.org#ext#@ioew.onmicrosoft.com::36871a51-0f5b-4450-954e-29225a3f6a00" providerId="AD" clId="Web-{76116C24-0D60-053A-D314-A471F2D266C6}" dt="2022-02-21T08:51:03.010" v="75" actId="20577"/>
          <ac:spMkLst>
            <pc:docMk/>
            <pc:sldMk cId="3753468341" sldId="415"/>
            <ac:spMk id="27" creationId="{FA43E62B-E758-4919-B2FE-468FA7496DF5}"/>
          </ac:spMkLst>
        </pc:spChg>
        <pc:spChg chg="mod">
          <ac:chgData name="AnneMollen" userId="S::mollen_algorithmwatch.org#ext#@ioew.onmicrosoft.com::36871a51-0f5b-4450-954e-29225a3f6a00" providerId="AD" clId="Web-{76116C24-0D60-053A-D314-A471F2D266C6}" dt="2022-02-21T08:51:23.354" v="81" actId="14100"/>
          <ac:spMkLst>
            <pc:docMk/>
            <pc:sldMk cId="3753468341" sldId="415"/>
            <ac:spMk id="35" creationId="{EC173212-96D8-4535-B53D-2EE11600D978}"/>
          </ac:spMkLst>
        </pc:spChg>
        <pc:spChg chg="mod">
          <ac:chgData name="AnneMollen" userId="S::mollen_algorithmwatch.org#ext#@ioew.onmicrosoft.com::36871a51-0f5b-4450-954e-29225a3f6a00" providerId="AD" clId="Web-{76116C24-0D60-053A-D314-A471F2D266C6}" dt="2022-02-21T08:50:52.587" v="71" actId="20577"/>
          <ac:spMkLst>
            <pc:docMk/>
            <pc:sldMk cId="3753468341" sldId="415"/>
            <ac:spMk id="49" creationId="{A0CD81A0-6527-4D73-A121-64BDE6264FE9}"/>
          </ac:spMkLst>
        </pc:spChg>
        <pc:spChg chg="mod">
          <ac:chgData name="AnneMollen" userId="S::mollen_algorithmwatch.org#ext#@ioew.onmicrosoft.com::36871a51-0f5b-4450-954e-29225a3f6a00" providerId="AD" clId="Web-{76116C24-0D60-053A-D314-A471F2D266C6}" dt="2022-02-21T08:51:07.978" v="76" actId="20577"/>
          <ac:spMkLst>
            <pc:docMk/>
            <pc:sldMk cId="3753468341" sldId="415"/>
            <ac:spMk id="55" creationId="{7CCAF7B4-FEE6-45FD-A19E-1C6CCFBCE447}"/>
          </ac:spMkLst>
        </pc:spChg>
      </pc:sldChg>
    </pc:docChg>
  </pc:docChgLst>
  <pc:docChgLst>
    <pc:chgData name="Friederike Rohde" userId="S::friederike.rohde@ioew.de::096d8b1e-22d9-4189-b80c-0d75de39493e" providerId="AD" clId="Web-{43D26301-265A-F61E-E3E7-96E56E39222D}"/>
    <pc:docChg chg="addSld sldOrd">
      <pc:chgData name="Friederike Rohde" userId="S::friederike.rohde@ioew.de::096d8b1e-22d9-4189-b80c-0d75de39493e" providerId="AD" clId="Web-{43D26301-265A-F61E-E3E7-96E56E39222D}" dt="2022-02-18T13:30:55.238" v="1"/>
      <pc:docMkLst>
        <pc:docMk/>
      </pc:docMkLst>
      <pc:sldChg chg="ord">
        <pc:chgData name="Friederike Rohde" userId="S::friederike.rohde@ioew.de::096d8b1e-22d9-4189-b80c-0d75de39493e" providerId="AD" clId="Web-{43D26301-265A-F61E-E3E7-96E56E39222D}" dt="2022-02-18T13:30:37.706" v="0"/>
        <pc:sldMkLst>
          <pc:docMk/>
          <pc:sldMk cId="1048713143" sldId="404"/>
        </pc:sldMkLst>
      </pc:sldChg>
      <pc:sldChg chg="new">
        <pc:chgData name="Friederike Rohde" userId="S::friederike.rohde@ioew.de::096d8b1e-22d9-4189-b80c-0d75de39493e" providerId="AD" clId="Web-{43D26301-265A-F61E-E3E7-96E56E39222D}" dt="2022-02-18T13:30:55.238" v="1"/>
        <pc:sldMkLst>
          <pc:docMk/>
          <pc:sldMk cId="120383048" sldId="406"/>
        </pc:sldMkLst>
      </pc:sldChg>
    </pc:docChg>
  </pc:docChgLst>
  <pc:docChgLst>
    <pc:chgData name="Friederike Rohde" userId="096d8b1e-22d9-4189-b80c-0d75de39493e" providerId="ADAL" clId="{B5707A1F-A2DB-A44E-BAA3-ECB6ECEEDB1F}"/>
    <pc:docChg chg="undo custSel addSld delSld modSld">
      <pc:chgData name="Friederike Rohde" userId="096d8b1e-22d9-4189-b80c-0d75de39493e" providerId="ADAL" clId="{B5707A1F-A2DB-A44E-BAA3-ECB6ECEEDB1F}" dt="2022-02-21T18:14:10.117" v="1671" actId="478"/>
      <pc:docMkLst>
        <pc:docMk/>
      </pc:docMkLst>
      <pc:sldChg chg="addSp delSp modSp mod setBg setClrOvrMap">
        <pc:chgData name="Friederike Rohde" userId="096d8b1e-22d9-4189-b80c-0d75de39493e" providerId="ADAL" clId="{B5707A1F-A2DB-A44E-BAA3-ECB6ECEEDB1F}" dt="2022-02-18T11:30:21.600" v="428" actId="20577"/>
        <pc:sldMkLst>
          <pc:docMk/>
          <pc:sldMk cId="2723710107" sldId="289"/>
        </pc:sldMkLst>
        <pc:spChg chg="mod">
          <ac:chgData name="Friederike Rohde" userId="096d8b1e-22d9-4189-b80c-0d75de39493e" providerId="ADAL" clId="{B5707A1F-A2DB-A44E-BAA3-ECB6ECEEDB1F}" dt="2022-02-18T11:30:21.600" v="428" actId="20577"/>
          <ac:spMkLst>
            <pc:docMk/>
            <pc:sldMk cId="2723710107" sldId="289"/>
            <ac:spMk id="2" creationId="{A2856956-5CAB-F240-BA9E-DCC49D5F11A6}"/>
          </ac:spMkLst>
        </pc:spChg>
        <pc:spChg chg="mod">
          <ac:chgData name="Friederike Rohde" userId="096d8b1e-22d9-4189-b80c-0d75de39493e" providerId="ADAL" clId="{B5707A1F-A2DB-A44E-BAA3-ECB6ECEEDB1F}" dt="2022-02-18T11:23:49.976" v="377" actId="26606"/>
          <ac:spMkLst>
            <pc:docMk/>
            <pc:sldMk cId="2723710107" sldId="289"/>
            <ac:spMk id="3" creationId="{8461E937-321A-A443-942C-61C73A16F5E6}"/>
          </ac:spMkLst>
        </pc:spChg>
        <pc:spChg chg="add del">
          <ac:chgData name="Friederike Rohde" userId="096d8b1e-22d9-4189-b80c-0d75de39493e" providerId="ADAL" clId="{B5707A1F-A2DB-A44E-BAA3-ECB6ECEEDB1F}" dt="2022-02-18T11:21:48.820" v="363" actId="26606"/>
          <ac:spMkLst>
            <pc:docMk/>
            <pc:sldMk cId="2723710107" sldId="289"/>
            <ac:spMk id="10" creationId="{8FC9BE17-9A7B-462D-AE50-3D8777387304}"/>
          </ac:spMkLst>
        </pc:spChg>
        <pc:spChg chg="add del">
          <ac:chgData name="Friederike Rohde" userId="096d8b1e-22d9-4189-b80c-0d75de39493e" providerId="ADAL" clId="{B5707A1F-A2DB-A44E-BAA3-ECB6ECEEDB1F}" dt="2022-02-18T11:21:48.820" v="363" actId="26606"/>
          <ac:spMkLst>
            <pc:docMk/>
            <pc:sldMk cId="2723710107" sldId="289"/>
            <ac:spMk id="12" creationId="{3EBE8569-6AEC-4B8C-8D53-2DE337CDBA65}"/>
          </ac:spMkLst>
        </pc:spChg>
        <pc:spChg chg="add del">
          <ac:chgData name="Friederike Rohde" userId="096d8b1e-22d9-4189-b80c-0d75de39493e" providerId="ADAL" clId="{B5707A1F-A2DB-A44E-BAA3-ECB6ECEEDB1F}" dt="2022-02-18T11:21:48.820" v="363" actId="26606"/>
          <ac:spMkLst>
            <pc:docMk/>
            <pc:sldMk cId="2723710107" sldId="289"/>
            <ac:spMk id="14" creationId="{55D4142C-5077-457F-A6AD-3FECFDB39685}"/>
          </ac:spMkLst>
        </pc:spChg>
        <pc:spChg chg="add del">
          <ac:chgData name="Friederike Rohde" userId="096d8b1e-22d9-4189-b80c-0d75de39493e" providerId="ADAL" clId="{B5707A1F-A2DB-A44E-BAA3-ECB6ECEEDB1F}" dt="2022-02-18T11:21:48.820" v="363" actId="26606"/>
          <ac:spMkLst>
            <pc:docMk/>
            <pc:sldMk cId="2723710107" sldId="289"/>
            <ac:spMk id="16" creationId="{7A5F0580-5EE9-419F-96EE-B6529EF6E7D0}"/>
          </ac:spMkLst>
        </pc:spChg>
        <pc:spChg chg="add del">
          <ac:chgData name="Friederike Rohde" userId="096d8b1e-22d9-4189-b80c-0d75de39493e" providerId="ADAL" clId="{B5707A1F-A2DB-A44E-BAA3-ECB6ECEEDB1F}" dt="2022-02-18T11:22:53.949" v="373" actId="26606"/>
          <ac:spMkLst>
            <pc:docMk/>
            <pc:sldMk cId="2723710107" sldId="289"/>
            <ac:spMk id="59" creationId="{04812C46-200A-4DEB-A05E-3ED6C68C2387}"/>
          </ac:spMkLst>
        </pc:spChg>
        <pc:spChg chg="add del">
          <ac:chgData name="Friederike Rohde" userId="096d8b1e-22d9-4189-b80c-0d75de39493e" providerId="ADAL" clId="{B5707A1F-A2DB-A44E-BAA3-ECB6ECEEDB1F}" dt="2022-02-18T11:22:53.949" v="373" actId="26606"/>
          <ac:spMkLst>
            <pc:docMk/>
            <pc:sldMk cId="2723710107" sldId="289"/>
            <ac:spMk id="61" creationId="{D1EA859B-E555-4109-94F3-6700E046E008}"/>
          </ac:spMkLst>
        </pc:spChg>
        <pc:spChg chg="add del">
          <ac:chgData name="Friederike Rohde" userId="096d8b1e-22d9-4189-b80c-0d75de39493e" providerId="ADAL" clId="{B5707A1F-A2DB-A44E-BAA3-ECB6ECEEDB1F}" dt="2022-02-18T11:23:49.976" v="377" actId="26606"/>
          <ac:spMkLst>
            <pc:docMk/>
            <pc:sldMk cId="2723710107" sldId="289"/>
            <ac:spMk id="66" creationId="{04812C46-200A-4DEB-A05E-3ED6C68C2387}"/>
          </ac:spMkLst>
        </pc:spChg>
        <pc:spChg chg="add del">
          <ac:chgData name="Friederike Rohde" userId="096d8b1e-22d9-4189-b80c-0d75de39493e" providerId="ADAL" clId="{B5707A1F-A2DB-A44E-BAA3-ECB6ECEEDB1F}" dt="2022-02-18T11:23:49.976" v="377" actId="26606"/>
          <ac:spMkLst>
            <pc:docMk/>
            <pc:sldMk cId="2723710107" sldId="289"/>
            <ac:spMk id="68" creationId="{D1EA859B-E555-4109-94F3-6700E046E008}"/>
          </ac:spMkLst>
        </pc:spChg>
        <pc:spChg chg="add del">
          <ac:chgData name="Friederike Rohde" userId="096d8b1e-22d9-4189-b80c-0d75de39493e" providerId="ADAL" clId="{B5707A1F-A2DB-A44E-BAA3-ECB6ECEEDB1F}" dt="2022-02-18T11:23:49.976" v="377" actId="26606"/>
          <ac:spMkLst>
            <pc:docMk/>
            <pc:sldMk cId="2723710107" sldId="289"/>
            <ac:spMk id="70" creationId="{79BB35BC-D5C2-4C8B-A22A-A71E6191913B}"/>
          </ac:spMkLst>
        </pc:spChg>
        <pc:spChg chg="add del">
          <ac:chgData name="Friederike Rohde" userId="096d8b1e-22d9-4189-b80c-0d75de39493e" providerId="ADAL" clId="{B5707A1F-A2DB-A44E-BAA3-ECB6ECEEDB1F}" dt="2022-02-18T11:09:22.103" v="282" actId="26606"/>
          <ac:spMkLst>
            <pc:docMk/>
            <pc:sldMk cId="2723710107" sldId="289"/>
            <ac:spMk id="71" creationId="{79BB35BC-D5C2-4C8B-A22A-A71E6191913B}"/>
          </ac:spMkLst>
        </pc:spChg>
        <pc:spChg chg="add del">
          <ac:chgData name="Friederike Rohde" userId="096d8b1e-22d9-4189-b80c-0d75de39493e" providerId="ADAL" clId="{B5707A1F-A2DB-A44E-BAA3-ECB6ECEEDB1F}" dt="2022-02-18T11:09:39.037" v="286" actId="26606"/>
          <ac:spMkLst>
            <pc:docMk/>
            <pc:sldMk cId="2723710107" sldId="289"/>
            <ac:spMk id="75" creationId="{55D4142C-5077-457F-A6AD-3FECFDB39685}"/>
          </ac:spMkLst>
        </pc:spChg>
        <pc:spChg chg="add del">
          <ac:chgData name="Friederike Rohde" userId="096d8b1e-22d9-4189-b80c-0d75de39493e" providerId="ADAL" clId="{B5707A1F-A2DB-A44E-BAA3-ECB6ECEEDB1F}" dt="2022-02-18T11:09:39.037" v="286" actId="26606"/>
          <ac:spMkLst>
            <pc:docMk/>
            <pc:sldMk cId="2723710107" sldId="289"/>
            <ac:spMk id="77" creationId="{7A5F0580-5EE9-419F-96EE-B6529EF6E7D0}"/>
          </ac:spMkLst>
        </pc:spChg>
        <pc:spChg chg="add del">
          <ac:chgData name="Friederike Rohde" userId="096d8b1e-22d9-4189-b80c-0d75de39493e" providerId="ADAL" clId="{B5707A1F-A2DB-A44E-BAA3-ECB6ECEEDB1F}" dt="2022-02-18T11:10:29.228" v="288" actId="26606"/>
          <ac:spMkLst>
            <pc:docMk/>
            <pc:sldMk cId="2723710107" sldId="289"/>
            <ac:spMk id="99" creationId="{D9F5512A-48E1-4C07-B75E-3CCC517B6804}"/>
          </ac:spMkLst>
        </pc:spChg>
        <pc:spChg chg="add del">
          <ac:chgData name="Friederike Rohde" userId="096d8b1e-22d9-4189-b80c-0d75de39493e" providerId="ADAL" clId="{B5707A1F-A2DB-A44E-BAA3-ECB6ECEEDB1F}" dt="2022-02-18T11:09:24.713" v="284" actId="26606"/>
          <ac:spMkLst>
            <pc:docMk/>
            <pc:sldMk cId="2723710107" sldId="289"/>
            <ac:spMk id="1028" creationId="{3CD9DF72-87A3-404E-A828-84CBF11A8303}"/>
          </ac:spMkLst>
        </pc:spChg>
        <pc:spChg chg="add del">
          <ac:chgData name="Friederike Rohde" userId="096d8b1e-22d9-4189-b80c-0d75de39493e" providerId="ADAL" clId="{B5707A1F-A2DB-A44E-BAA3-ECB6ECEEDB1F}" dt="2022-02-18T11:11:30.824" v="291" actId="26606"/>
          <ac:spMkLst>
            <pc:docMk/>
            <pc:sldMk cId="2723710107" sldId="289"/>
            <ac:spMk id="1029" creationId="{A81E7530-396C-45F0-92F4-A885648D1631}"/>
          </ac:spMkLst>
        </pc:spChg>
        <pc:spChg chg="add del">
          <ac:chgData name="Friederike Rohde" userId="096d8b1e-22d9-4189-b80c-0d75de39493e" providerId="ADAL" clId="{B5707A1F-A2DB-A44E-BAA3-ECB6ECEEDB1F}" dt="2022-02-18T11:09:39.037" v="286" actId="26606"/>
          <ac:spMkLst>
            <pc:docMk/>
            <pc:sldMk cId="2723710107" sldId="289"/>
            <ac:spMk id="1030" creationId="{9AA72BD9-2C5A-4EDC-931F-5AA08EACA0F3}"/>
          </ac:spMkLst>
        </pc:spChg>
        <pc:spChg chg="add del">
          <ac:chgData name="Friederike Rohde" userId="096d8b1e-22d9-4189-b80c-0d75de39493e" providerId="ADAL" clId="{B5707A1F-A2DB-A44E-BAA3-ECB6ECEEDB1F}" dt="2022-02-18T11:09:39.037" v="286" actId="26606"/>
          <ac:spMkLst>
            <pc:docMk/>
            <pc:sldMk cId="2723710107" sldId="289"/>
            <ac:spMk id="1031" creationId="{DD3981AC-7B61-4947-BCF3-F7AA7FA385B9}"/>
          </ac:spMkLst>
        </pc:spChg>
        <pc:spChg chg="add del">
          <ac:chgData name="Friederike Rohde" userId="096d8b1e-22d9-4189-b80c-0d75de39493e" providerId="ADAL" clId="{B5707A1F-A2DB-A44E-BAA3-ECB6ECEEDB1F}" dt="2022-02-18T11:11:30.824" v="291" actId="26606"/>
          <ac:spMkLst>
            <pc:docMk/>
            <pc:sldMk cId="2723710107" sldId="289"/>
            <ac:spMk id="1032" creationId="{7316481C-0A49-4796-812B-0D64F063B720}"/>
          </ac:spMkLst>
        </pc:spChg>
        <pc:spChg chg="add del">
          <ac:chgData name="Friederike Rohde" userId="096d8b1e-22d9-4189-b80c-0d75de39493e" providerId="ADAL" clId="{B5707A1F-A2DB-A44E-BAA3-ECB6ECEEDB1F}" dt="2022-02-18T11:10:29.228" v="288" actId="26606"/>
          <ac:spMkLst>
            <pc:docMk/>
            <pc:sldMk cId="2723710107" sldId="289"/>
            <ac:spMk id="1033" creationId="{A81E7530-396C-45F0-92F4-A885648D1631}"/>
          </ac:spMkLst>
        </pc:spChg>
        <pc:spChg chg="add del">
          <ac:chgData name="Friederike Rohde" userId="096d8b1e-22d9-4189-b80c-0d75de39493e" providerId="ADAL" clId="{B5707A1F-A2DB-A44E-BAA3-ECB6ECEEDB1F}" dt="2022-02-18T11:10:29.228" v="288" actId="26606"/>
          <ac:spMkLst>
            <pc:docMk/>
            <pc:sldMk cId="2723710107" sldId="289"/>
            <ac:spMk id="1034" creationId="{7316481C-0A49-4796-812B-0D64F063B720}"/>
          </ac:spMkLst>
        </pc:spChg>
        <pc:spChg chg="add del">
          <ac:chgData name="Friederike Rohde" userId="096d8b1e-22d9-4189-b80c-0d75de39493e" providerId="ADAL" clId="{B5707A1F-A2DB-A44E-BAA3-ECB6ECEEDB1F}" dt="2022-02-18T11:10:29.228" v="288" actId="26606"/>
          <ac:spMkLst>
            <pc:docMk/>
            <pc:sldMk cId="2723710107" sldId="289"/>
            <ac:spMk id="1035" creationId="{A5271697-90F1-4A23-8EF2-0179F2EAFACB}"/>
          </ac:spMkLst>
        </pc:spChg>
        <pc:spChg chg="add del">
          <ac:chgData name="Friederike Rohde" userId="096d8b1e-22d9-4189-b80c-0d75de39493e" providerId="ADAL" clId="{B5707A1F-A2DB-A44E-BAA3-ECB6ECEEDB1F}" dt="2022-02-18T11:11:30.824" v="291" actId="26606"/>
          <ac:spMkLst>
            <pc:docMk/>
            <pc:sldMk cId="2723710107" sldId="289"/>
            <ac:spMk id="1037" creationId="{A5271697-90F1-4A23-8EF2-0179F2EAFACB}"/>
          </ac:spMkLst>
        </pc:spChg>
        <pc:spChg chg="add del">
          <ac:chgData name="Friederike Rohde" userId="096d8b1e-22d9-4189-b80c-0d75de39493e" providerId="ADAL" clId="{B5707A1F-A2DB-A44E-BAA3-ECB6ECEEDB1F}" dt="2022-02-18T11:11:30.824" v="291" actId="26606"/>
          <ac:spMkLst>
            <pc:docMk/>
            <pc:sldMk cId="2723710107" sldId="289"/>
            <ac:spMk id="1039" creationId="{D9F5512A-48E1-4C07-B75E-3CCC517B6804}"/>
          </ac:spMkLst>
        </pc:spChg>
        <pc:spChg chg="add del">
          <ac:chgData name="Friederike Rohde" userId="096d8b1e-22d9-4189-b80c-0d75de39493e" providerId="ADAL" clId="{B5707A1F-A2DB-A44E-BAA3-ECB6ECEEDB1F}" dt="2022-02-18T11:18:48.458" v="334" actId="26606"/>
          <ac:spMkLst>
            <pc:docMk/>
            <pc:sldMk cId="2723710107" sldId="289"/>
            <ac:spMk id="1040" creationId="{CEB41C5C-0F34-4DDA-9D7C-5E717F35F60C}"/>
          </ac:spMkLst>
        </pc:spChg>
        <pc:spChg chg="add del">
          <ac:chgData name="Friederike Rohde" userId="096d8b1e-22d9-4189-b80c-0d75de39493e" providerId="ADAL" clId="{B5707A1F-A2DB-A44E-BAA3-ECB6ECEEDB1F}" dt="2022-02-18T11:19:51.987" v="344" actId="26606"/>
          <ac:spMkLst>
            <pc:docMk/>
            <pc:sldMk cId="2723710107" sldId="289"/>
            <ac:spMk id="1042" creationId="{C5E6CFF1-2F42-4E10-9A97-F116F46F53FE}"/>
          </ac:spMkLst>
        </pc:spChg>
        <pc:spChg chg="add del">
          <ac:chgData name="Friederike Rohde" userId="096d8b1e-22d9-4189-b80c-0d75de39493e" providerId="ADAL" clId="{B5707A1F-A2DB-A44E-BAA3-ECB6ECEEDB1F}" dt="2022-02-18T11:19:15.085" v="336" actId="26606"/>
          <ac:spMkLst>
            <pc:docMk/>
            <pc:sldMk cId="2723710107" sldId="289"/>
            <ac:spMk id="1043" creationId="{C5E6CFF1-2F42-4E10-9A97-F116F46F53FE}"/>
          </ac:spMkLst>
        </pc:spChg>
        <pc:grpChg chg="add del">
          <ac:chgData name="Friederike Rohde" userId="096d8b1e-22d9-4189-b80c-0d75de39493e" providerId="ADAL" clId="{B5707A1F-A2DB-A44E-BAA3-ECB6ECEEDB1F}" dt="2022-02-18T11:10:29.228" v="288" actId="26606"/>
          <ac:grpSpMkLst>
            <pc:docMk/>
            <pc:sldMk cId="2723710107" sldId="289"/>
            <ac:grpSpMk id="1036" creationId="{81DE8B58-F373-409E-A253-4380A66091D4}"/>
          </ac:grpSpMkLst>
        </pc:grpChg>
        <pc:grpChg chg="add del">
          <ac:chgData name="Friederike Rohde" userId="096d8b1e-22d9-4189-b80c-0d75de39493e" providerId="ADAL" clId="{B5707A1F-A2DB-A44E-BAA3-ECB6ECEEDB1F}" dt="2022-02-18T11:11:30.824" v="291" actId="26606"/>
          <ac:grpSpMkLst>
            <pc:docMk/>
            <pc:sldMk cId="2723710107" sldId="289"/>
            <ac:grpSpMk id="1038" creationId="{81DE8B58-F373-409E-A253-4380A66091D4}"/>
          </ac:grpSpMkLst>
        </pc:grpChg>
        <pc:picChg chg="ord">
          <ac:chgData name="Friederike Rohde" userId="096d8b1e-22d9-4189-b80c-0d75de39493e" providerId="ADAL" clId="{B5707A1F-A2DB-A44E-BAA3-ECB6ECEEDB1F}" dt="2022-02-18T11:18:48.458" v="334" actId="26606"/>
          <ac:picMkLst>
            <pc:docMk/>
            <pc:sldMk cId="2723710107" sldId="289"/>
            <ac:picMk id="4" creationId="{5D846BE0-A20B-B640-B944-113DA99F75D8}"/>
          </ac:picMkLst>
        </pc:picChg>
        <pc:picChg chg="add del mod ord">
          <ac:chgData name="Friederike Rohde" userId="096d8b1e-22d9-4189-b80c-0d75de39493e" providerId="ADAL" clId="{B5707A1F-A2DB-A44E-BAA3-ECB6ECEEDB1F}" dt="2022-02-18T11:21:51.834" v="365" actId="478"/>
          <ac:picMkLst>
            <pc:docMk/>
            <pc:sldMk cId="2723710107" sldId="289"/>
            <ac:picMk id="5" creationId="{9EAA6726-5975-8843-AA33-04FF969E4C6D}"/>
          </ac:picMkLst>
        </pc:picChg>
        <pc:picChg chg="add mod ord">
          <ac:chgData name="Friederike Rohde" userId="096d8b1e-22d9-4189-b80c-0d75de39493e" providerId="ADAL" clId="{B5707A1F-A2DB-A44E-BAA3-ECB6ECEEDB1F}" dt="2022-02-18T11:23:49.976" v="377" actId="26606"/>
          <ac:picMkLst>
            <pc:docMk/>
            <pc:sldMk cId="2723710107" sldId="289"/>
            <ac:picMk id="54" creationId="{D59875E0-FD10-0C4E-9856-3293077A2DDB}"/>
          </ac:picMkLst>
        </pc:picChg>
        <pc:picChg chg="add del mod ord">
          <ac:chgData name="Friederike Rohde" userId="096d8b1e-22d9-4189-b80c-0d75de39493e" providerId="ADAL" clId="{B5707A1F-A2DB-A44E-BAA3-ECB6ECEEDB1F}" dt="2022-02-18T11:20:38.368" v="347" actId="478"/>
          <ac:picMkLst>
            <pc:docMk/>
            <pc:sldMk cId="2723710107" sldId="289"/>
            <ac:picMk id="1026" creationId="{8CE92AD2-5A8E-D54C-B6F9-71F4FEC5E137}"/>
          </ac:picMkLst>
        </pc:picChg>
        <pc:cxnChg chg="add del">
          <ac:chgData name="Friederike Rohde" userId="096d8b1e-22d9-4189-b80c-0d75de39493e" providerId="ADAL" clId="{B5707A1F-A2DB-A44E-BAA3-ECB6ECEEDB1F}" dt="2022-02-18T11:09:24.713" v="284" actId="26606"/>
          <ac:cxnSpMkLst>
            <pc:docMk/>
            <pc:sldMk cId="2723710107" sldId="289"/>
            <ac:cxnSpMk id="73" creationId="{20E3A342-4D61-4E3F-AF90-1AB42AEB96CC}"/>
          </ac:cxnSpMkLst>
        </pc:cxnChg>
        <pc:cxnChg chg="add del">
          <ac:chgData name="Friederike Rohde" userId="096d8b1e-22d9-4189-b80c-0d75de39493e" providerId="ADAL" clId="{B5707A1F-A2DB-A44E-BAA3-ECB6ECEEDB1F}" dt="2022-02-18T11:18:48.458" v="334" actId="26606"/>
          <ac:cxnSpMkLst>
            <pc:docMk/>
            <pc:sldMk cId="2723710107" sldId="289"/>
            <ac:cxnSpMk id="1041" creationId="{57E1E5E6-F385-4E9C-B201-BA5BDE5CAD52}"/>
          </ac:cxnSpMkLst>
        </pc:cxnChg>
        <pc:cxnChg chg="add del">
          <ac:chgData name="Friederike Rohde" userId="096d8b1e-22d9-4189-b80c-0d75de39493e" providerId="ADAL" clId="{B5707A1F-A2DB-A44E-BAA3-ECB6ECEEDB1F}" dt="2022-02-18T11:19:15.085" v="336" actId="26606"/>
          <ac:cxnSpMkLst>
            <pc:docMk/>
            <pc:sldMk cId="2723710107" sldId="289"/>
            <ac:cxnSpMk id="1044" creationId="{67182200-4859-4C8D-BCBB-55B245C28BA3}"/>
          </ac:cxnSpMkLst>
        </pc:cxnChg>
        <pc:cxnChg chg="add del">
          <ac:chgData name="Friederike Rohde" userId="096d8b1e-22d9-4189-b80c-0d75de39493e" providerId="ADAL" clId="{B5707A1F-A2DB-A44E-BAA3-ECB6ECEEDB1F}" dt="2022-02-18T11:19:51.987" v="344" actId="26606"/>
          <ac:cxnSpMkLst>
            <pc:docMk/>
            <pc:sldMk cId="2723710107" sldId="289"/>
            <ac:cxnSpMk id="1045" creationId="{67182200-4859-4C8D-BCBB-55B245C28BA3}"/>
          </ac:cxnSpMkLst>
        </pc:cxnChg>
      </pc:sldChg>
      <pc:sldChg chg="del">
        <pc:chgData name="Friederike Rohde" userId="096d8b1e-22d9-4189-b80c-0d75de39493e" providerId="ADAL" clId="{B5707A1F-A2DB-A44E-BAA3-ECB6ECEEDB1F}" dt="2022-02-21T08:25:43.791" v="1145" actId="2696"/>
        <pc:sldMkLst>
          <pc:docMk/>
          <pc:sldMk cId="2215044931" sldId="290"/>
        </pc:sldMkLst>
      </pc:sldChg>
      <pc:sldChg chg="new del">
        <pc:chgData name="Friederike Rohde" userId="096d8b1e-22d9-4189-b80c-0d75de39493e" providerId="ADAL" clId="{B5707A1F-A2DB-A44E-BAA3-ECB6ECEEDB1F}" dt="2022-02-18T10:05:14.237" v="1" actId="680"/>
        <pc:sldMkLst>
          <pc:docMk/>
          <pc:sldMk cId="1199813714" sldId="294"/>
        </pc:sldMkLst>
      </pc:sldChg>
      <pc:sldChg chg="addSp delSp modSp add mod modShow">
        <pc:chgData name="Friederike Rohde" userId="096d8b1e-22d9-4189-b80c-0d75de39493e" providerId="ADAL" clId="{B5707A1F-A2DB-A44E-BAA3-ECB6ECEEDB1F}" dt="2022-02-21T08:57:34.779" v="1167" actId="729"/>
        <pc:sldMkLst>
          <pc:docMk/>
          <pc:sldMk cId="1048713143" sldId="404"/>
        </pc:sldMkLst>
        <pc:spChg chg="mod">
          <ac:chgData name="Friederike Rohde" userId="096d8b1e-22d9-4189-b80c-0d75de39493e" providerId="ADAL" clId="{B5707A1F-A2DB-A44E-BAA3-ECB6ECEEDB1F}" dt="2022-02-18T11:31:27.249" v="489" actId="20577"/>
          <ac:spMkLst>
            <pc:docMk/>
            <pc:sldMk cId="1048713143" sldId="404"/>
            <ac:spMk id="2" creationId="{3B3EFE6E-4FEA-45B2-A0E7-1A3D64AB30EB}"/>
          </ac:spMkLst>
        </pc:spChg>
        <pc:spChg chg="del mod">
          <ac:chgData name="Friederike Rohde" userId="096d8b1e-22d9-4189-b80c-0d75de39493e" providerId="ADAL" clId="{B5707A1F-A2DB-A44E-BAA3-ECB6ECEEDB1F}" dt="2022-02-18T11:45:16.522" v="688" actId="478"/>
          <ac:spMkLst>
            <pc:docMk/>
            <pc:sldMk cId="1048713143" sldId="404"/>
            <ac:spMk id="3" creationId="{5C79D0F9-1104-4DFC-B955-C446A4A073DE}"/>
          </ac:spMkLst>
        </pc:spChg>
        <pc:spChg chg="mod">
          <ac:chgData name="Friederike Rohde" userId="096d8b1e-22d9-4189-b80c-0d75de39493e" providerId="ADAL" clId="{B5707A1F-A2DB-A44E-BAA3-ECB6ECEEDB1F}" dt="2022-02-18T11:16:41.484" v="328" actId="1035"/>
          <ac:spMkLst>
            <pc:docMk/>
            <pc:sldMk cId="1048713143" sldId="404"/>
            <ac:spMk id="4" creationId="{3A7BFEFE-8358-4FDD-A5B3-EEAE878BF015}"/>
          </ac:spMkLst>
        </pc:spChg>
        <pc:spChg chg="mod">
          <ac:chgData name="Friederike Rohde" userId="096d8b1e-22d9-4189-b80c-0d75de39493e" providerId="ADAL" clId="{B5707A1F-A2DB-A44E-BAA3-ECB6ECEEDB1F}" dt="2022-02-18T11:45:28.832" v="720" actId="1035"/>
          <ac:spMkLst>
            <pc:docMk/>
            <pc:sldMk cId="1048713143" sldId="404"/>
            <ac:spMk id="5" creationId="{8E132C23-AB4F-4E03-969C-661E6041F470}"/>
          </ac:spMkLst>
        </pc:spChg>
        <pc:spChg chg="mod">
          <ac:chgData name="Friederike Rohde" userId="096d8b1e-22d9-4189-b80c-0d75de39493e" providerId="ADAL" clId="{B5707A1F-A2DB-A44E-BAA3-ECB6ECEEDB1F}" dt="2022-02-18T11:48:01.907" v="768" actId="1076"/>
          <ac:spMkLst>
            <pc:docMk/>
            <pc:sldMk cId="1048713143" sldId="404"/>
            <ac:spMk id="7" creationId="{951308E8-C873-44D6-92A0-A42FEB2F2D11}"/>
          </ac:spMkLst>
        </pc:spChg>
        <pc:spChg chg="mod topLvl">
          <ac:chgData name="Friederike Rohde" userId="096d8b1e-22d9-4189-b80c-0d75de39493e" providerId="ADAL" clId="{B5707A1F-A2DB-A44E-BAA3-ECB6ECEEDB1F}" dt="2022-02-18T11:45:28.832" v="720" actId="1035"/>
          <ac:spMkLst>
            <pc:docMk/>
            <pc:sldMk cId="1048713143" sldId="404"/>
            <ac:spMk id="9" creationId="{653A08FE-558E-407F-9F5E-8ECFD6ABA771}"/>
          </ac:spMkLst>
        </pc:spChg>
        <pc:spChg chg="add mod">
          <ac:chgData name="Friederike Rohde" userId="096d8b1e-22d9-4189-b80c-0d75de39493e" providerId="ADAL" clId="{B5707A1F-A2DB-A44E-BAA3-ECB6ECEEDB1F}" dt="2022-02-18T11:45:28.832" v="720" actId="1035"/>
          <ac:spMkLst>
            <pc:docMk/>
            <pc:sldMk cId="1048713143" sldId="404"/>
            <ac:spMk id="12" creationId="{B91D6330-DCBF-7540-A284-1302D5DFF06C}"/>
          </ac:spMkLst>
        </pc:spChg>
        <pc:spChg chg="del mod topLvl">
          <ac:chgData name="Friederike Rohde" userId="096d8b1e-22d9-4189-b80c-0d75de39493e" providerId="ADAL" clId="{B5707A1F-A2DB-A44E-BAA3-ECB6ECEEDB1F}" dt="2022-02-18T11:43:39.289" v="675" actId="478"/>
          <ac:spMkLst>
            <pc:docMk/>
            <pc:sldMk cId="1048713143" sldId="404"/>
            <ac:spMk id="19" creationId="{10EF161B-CEA7-40A5-951A-87234D986A3C}"/>
          </ac:spMkLst>
        </pc:spChg>
        <pc:spChg chg="mod topLvl">
          <ac:chgData name="Friederike Rohde" userId="096d8b1e-22d9-4189-b80c-0d75de39493e" providerId="ADAL" clId="{B5707A1F-A2DB-A44E-BAA3-ECB6ECEEDB1F}" dt="2022-02-18T11:45:28.832" v="720" actId="1035"/>
          <ac:spMkLst>
            <pc:docMk/>
            <pc:sldMk cId="1048713143" sldId="404"/>
            <ac:spMk id="33" creationId="{0534CEED-B235-4163-B233-406B800A2793}"/>
          </ac:spMkLst>
        </pc:spChg>
        <pc:spChg chg="del mod topLvl">
          <ac:chgData name="Friederike Rohde" userId="096d8b1e-22d9-4189-b80c-0d75de39493e" providerId="ADAL" clId="{B5707A1F-A2DB-A44E-BAA3-ECB6ECEEDB1F}" dt="2022-02-18T11:45:02.576" v="683" actId="478"/>
          <ac:spMkLst>
            <pc:docMk/>
            <pc:sldMk cId="1048713143" sldId="404"/>
            <ac:spMk id="35" creationId="{3831E54F-564E-4F8B-BD51-C5961D71E6B8}"/>
          </ac:spMkLst>
        </pc:spChg>
        <pc:spChg chg="mod">
          <ac:chgData name="Friederike Rohde" userId="096d8b1e-22d9-4189-b80c-0d75de39493e" providerId="ADAL" clId="{B5707A1F-A2DB-A44E-BAA3-ECB6ECEEDB1F}" dt="2022-02-18T11:47:49.383" v="766" actId="255"/>
          <ac:spMkLst>
            <pc:docMk/>
            <pc:sldMk cId="1048713143" sldId="404"/>
            <ac:spMk id="38" creationId="{2E13E7C3-A620-40CA-919F-D192C143CCB8}"/>
          </ac:spMkLst>
        </pc:spChg>
        <pc:spChg chg="del">
          <ac:chgData name="Friederike Rohde" userId="096d8b1e-22d9-4189-b80c-0d75de39493e" providerId="ADAL" clId="{B5707A1F-A2DB-A44E-BAA3-ECB6ECEEDB1F}" dt="2022-02-18T11:46:54.454" v="739" actId="478"/>
          <ac:spMkLst>
            <pc:docMk/>
            <pc:sldMk cId="1048713143" sldId="404"/>
            <ac:spMk id="40" creationId="{2B03ED70-1653-4B38-AAE5-27DD0959FC6C}"/>
          </ac:spMkLst>
        </pc:spChg>
        <pc:spChg chg="add del mod">
          <ac:chgData name="Friederike Rohde" userId="096d8b1e-22d9-4189-b80c-0d75de39493e" providerId="ADAL" clId="{B5707A1F-A2DB-A44E-BAA3-ECB6ECEEDB1F}" dt="2022-02-18T11:12:35.931" v="302" actId="478"/>
          <ac:spMkLst>
            <pc:docMk/>
            <pc:sldMk cId="1048713143" sldId="404"/>
            <ac:spMk id="52" creationId="{9D859238-115B-4148-9DEA-9818005A767C}"/>
          </ac:spMkLst>
        </pc:spChg>
        <pc:spChg chg="add del mod">
          <ac:chgData name="Friederike Rohde" userId="096d8b1e-22d9-4189-b80c-0d75de39493e" providerId="ADAL" clId="{B5707A1F-A2DB-A44E-BAA3-ECB6ECEEDB1F}" dt="2022-02-18T11:16:30.715" v="309"/>
          <ac:spMkLst>
            <pc:docMk/>
            <pc:sldMk cId="1048713143" sldId="404"/>
            <ac:spMk id="53" creationId="{2913FF1B-0EEA-5346-8558-CDF2EC0E7814}"/>
          </ac:spMkLst>
        </pc:spChg>
        <pc:spChg chg="mod">
          <ac:chgData name="Friederike Rohde" userId="096d8b1e-22d9-4189-b80c-0d75de39493e" providerId="ADAL" clId="{B5707A1F-A2DB-A44E-BAA3-ECB6ECEEDB1F}" dt="2022-02-18T11:47:49.383" v="766" actId="255"/>
          <ac:spMkLst>
            <pc:docMk/>
            <pc:sldMk cId="1048713143" sldId="404"/>
            <ac:spMk id="61" creationId="{C0FF47C8-2C72-4364-A7CF-8ED0AFFB64F3}"/>
          </ac:spMkLst>
        </pc:spChg>
        <pc:spChg chg="del">
          <ac:chgData name="Friederike Rohde" userId="096d8b1e-22d9-4189-b80c-0d75de39493e" providerId="ADAL" clId="{B5707A1F-A2DB-A44E-BAA3-ECB6ECEEDB1F}" dt="2022-02-18T11:46:57.084" v="740" actId="478"/>
          <ac:spMkLst>
            <pc:docMk/>
            <pc:sldMk cId="1048713143" sldId="404"/>
            <ac:spMk id="63" creationId="{2114AE36-BE5E-4D17-A32B-5014F860ECA2}"/>
          </ac:spMkLst>
        </pc:spChg>
        <pc:spChg chg="mod">
          <ac:chgData name="Friederike Rohde" userId="096d8b1e-22d9-4189-b80c-0d75de39493e" providerId="ADAL" clId="{B5707A1F-A2DB-A44E-BAA3-ECB6ECEEDB1F}" dt="2022-02-18T11:47:49.383" v="766" actId="255"/>
          <ac:spMkLst>
            <pc:docMk/>
            <pc:sldMk cId="1048713143" sldId="404"/>
            <ac:spMk id="66" creationId="{602A1439-E9AF-4D34-A031-5F08B0529CB8}"/>
          </ac:spMkLst>
        </pc:spChg>
        <pc:spChg chg="del">
          <ac:chgData name="Friederike Rohde" userId="096d8b1e-22d9-4189-b80c-0d75de39493e" providerId="ADAL" clId="{B5707A1F-A2DB-A44E-BAA3-ECB6ECEEDB1F}" dt="2022-02-18T11:47:07.566" v="741" actId="478"/>
          <ac:spMkLst>
            <pc:docMk/>
            <pc:sldMk cId="1048713143" sldId="404"/>
            <ac:spMk id="68" creationId="{3FEA017C-063F-4E59-9B65-59C56274CD02}"/>
          </ac:spMkLst>
        </pc:spChg>
        <pc:spChg chg="mod">
          <ac:chgData name="Friederike Rohde" userId="096d8b1e-22d9-4189-b80c-0d75de39493e" providerId="ADAL" clId="{B5707A1F-A2DB-A44E-BAA3-ECB6ECEEDB1F}" dt="2022-02-18T11:47:22.335" v="742" actId="255"/>
          <ac:spMkLst>
            <pc:docMk/>
            <pc:sldMk cId="1048713143" sldId="404"/>
            <ac:spMk id="71" creationId="{99CDB80C-8E67-4C2D-8F21-F2A38B1342E5}"/>
          </ac:spMkLst>
        </pc:spChg>
        <pc:spChg chg="del">
          <ac:chgData name="Friederike Rohde" userId="096d8b1e-22d9-4189-b80c-0d75de39493e" providerId="ADAL" clId="{B5707A1F-A2DB-A44E-BAA3-ECB6ECEEDB1F}" dt="2022-02-18T11:45:45.172" v="722" actId="478"/>
          <ac:spMkLst>
            <pc:docMk/>
            <pc:sldMk cId="1048713143" sldId="404"/>
            <ac:spMk id="73" creationId="{31EE911C-6016-484C-928F-ADC516FD240E}"/>
          </ac:spMkLst>
        </pc:spChg>
        <pc:spChg chg="mod">
          <ac:chgData name="Friederike Rohde" userId="096d8b1e-22d9-4189-b80c-0d75de39493e" providerId="ADAL" clId="{B5707A1F-A2DB-A44E-BAA3-ECB6ECEEDB1F}" dt="2022-02-18T11:47:22.335" v="742" actId="255"/>
          <ac:spMkLst>
            <pc:docMk/>
            <pc:sldMk cId="1048713143" sldId="404"/>
            <ac:spMk id="76" creationId="{877EAB55-E3B6-4FA1-A34B-E7DBD4323DA1}"/>
          </ac:spMkLst>
        </pc:spChg>
        <pc:spChg chg="del">
          <ac:chgData name="Friederike Rohde" userId="096d8b1e-22d9-4189-b80c-0d75de39493e" providerId="ADAL" clId="{B5707A1F-A2DB-A44E-BAA3-ECB6ECEEDB1F}" dt="2022-02-18T11:45:48.122" v="723" actId="478"/>
          <ac:spMkLst>
            <pc:docMk/>
            <pc:sldMk cId="1048713143" sldId="404"/>
            <ac:spMk id="78" creationId="{EE5420A1-14FD-4BC7-8B34-3B9DCEA6D442}"/>
          </ac:spMkLst>
        </pc:spChg>
        <pc:spChg chg="add mod">
          <ac:chgData name="Friederike Rohde" userId="096d8b1e-22d9-4189-b80c-0d75de39493e" providerId="ADAL" clId="{B5707A1F-A2DB-A44E-BAA3-ECB6ECEEDB1F}" dt="2022-02-18T11:46:14.777" v="730" actId="1037"/>
          <ac:spMkLst>
            <pc:docMk/>
            <pc:sldMk cId="1048713143" sldId="404"/>
            <ac:spMk id="80" creationId="{6A9E43B0-4A6C-C64C-851F-A8CBBA210363}"/>
          </ac:spMkLst>
        </pc:spChg>
        <pc:spChg chg="add mod">
          <ac:chgData name="Friederike Rohde" userId="096d8b1e-22d9-4189-b80c-0d75de39493e" providerId="ADAL" clId="{B5707A1F-A2DB-A44E-BAA3-ECB6ECEEDB1F}" dt="2022-02-18T11:48:09.044" v="770" actId="1076"/>
          <ac:spMkLst>
            <pc:docMk/>
            <pc:sldMk cId="1048713143" sldId="404"/>
            <ac:spMk id="81" creationId="{A1CC8329-EF15-844F-AB58-B3756CC902E5}"/>
          </ac:spMkLst>
        </pc:spChg>
        <pc:spChg chg="mod">
          <ac:chgData name="Friederike Rohde" userId="096d8b1e-22d9-4189-b80c-0d75de39493e" providerId="ADAL" clId="{B5707A1F-A2DB-A44E-BAA3-ECB6ECEEDB1F}" dt="2022-02-18T11:46:14.777" v="730" actId="1037"/>
          <ac:spMkLst>
            <pc:docMk/>
            <pc:sldMk cId="1048713143" sldId="404"/>
            <ac:spMk id="82" creationId="{092D6D76-2C8A-4D3F-99FC-3B65E73E0809}"/>
          </ac:spMkLst>
        </pc:spChg>
        <pc:spChg chg="mod">
          <ac:chgData name="Friederike Rohde" userId="096d8b1e-22d9-4189-b80c-0d75de39493e" providerId="ADAL" clId="{B5707A1F-A2DB-A44E-BAA3-ECB6ECEEDB1F}" dt="2022-02-18T11:47:22.335" v="742" actId="255"/>
          <ac:spMkLst>
            <pc:docMk/>
            <pc:sldMk cId="1048713143" sldId="404"/>
            <ac:spMk id="84" creationId="{F9787BC2-A9C7-402B-AE40-3D38D3D5C866}"/>
          </ac:spMkLst>
        </pc:spChg>
        <pc:spChg chg="del mod">
          <ac:chgData name="Friederike Rohde" userId="096d8b1e-22d9-4189-b80c-0d75de39493e" providerId="ADAL" clId="{B5707A1F-A2DB-A44E-BAA3-ECB6ECEEDB1F}" dt="2022-02-18T11:45:36.678" v="721" actId="478"/>
          <ac:spMkLst>
            <pc:docMk/>
            <pc:sldMk cId="1048713143" sldId="404"/>
            <ac:spMk id="86" creationId="{0A90046B-9694-4C6F-9C12-DB36FE2D99D3}"/>
          </ac:spMkLst>
        </pc:spChg>
        <pc:spChg chg="add del">
          <ac:chgData name="Friederike Rohde" userId="096d8b1e-22d9-4189-b80c-0d75de39493e" providerId="ADAL" clId="{B5707A1F-A2DB-A44E-BAA3-ECB6ECEEDB1F}" dt="2022-02-18T11:12:28.281" v="300" actId="478"/>
          <ac:spMkLst>
            <pc:docMk/>
            <pc:sldMk cId="1048713143" sldId="404"/>
            <ac:spMk id="98" creationId="{7C08CF4F-7A3A-4566-B0C5-EDDFD861DB31}"/>
          </ac:spMkLst>
        </pc:spChg>
        <pc:spChg chg="del">
          <ac:chgData name="Friederike Rohde" userId="096d8b1e-22d9-4189-b80c-0d75de39493e" providerId="ADAL" clId="{B5707A1F-A2DB-A44E-BAA3-ECB6ECEEDB1F}" dt="2022-02-18T11:12:31.427" v="301" actId="478"/>
          <ac:spMkLst>
            <pc:docMk/>
            <pc:sldMk cId="1048713143" sldId="404"/>
            <ac:spMk id="99" creationId="{86DD2D8D-1BD4-430C-A786-18D795F4DE81}"/>
          </ac:spMkLst>
        </pc:spChg>
        <pc:spChg chg="mod">
          <ac:chgData name="Friederike Rohde" userId="096d8b1e-22d9-4189-b80c-0d75de39493e" providerId="ADAL" clId="{B5707A1F-A2DB-A44E-BAA3-ECB6ECEEDB1F}" dt="2022-02-18T11:42:03.878" v="660" actId="1076"/>
          <ac:spMkLst>
            <pc:docMk/>
            <pc:sldMk cId="1048713143" sldId="404"/>
            <ac:spMk id="101" creationId="{FF410A80-31D3-45AF-93AE-03F580842896}"/>
          </ac:spMkLst>
        </pc:spChg>
        <pc:spChg chg="mod">
          <ac:chgData name="Friederike Rohde" userId="096d8b1e-22d9-4189-b80c-0d75de39493e" providerId="ADAL" clId="{B5707A1F-A2DB-A44E-BAA3-ECB6ECEEDB1F}" dt="2022-02-18T11:42:01.631" v="659" actId="1076"/>
          <ac:spMkLst>
            <pc:docMk/>
            <pc:sldMk cId="1048713143" sldId="404"/>
            <ac:spMk id="102" creationId="{C0149EA2-B4F9-4E81-BE95-0375825214F5}"/>
          </ac:spMkLst>
        </pc:spChg>
        <pc:grpChg chg="del">
          <ac:chgData name="Friederike Rohde" userId="096d8b1e-22d9-4189-b80c-0d75de39493e" providerId="ADAL" clId="{B5707A1F-A2DB-A44E-BAA3-ECB6ECEEDB1F}" dt="2022-02-18T11:26:28.778" v="400" actId="478"/>
          <ac:grpSpMkLst>
            <pc:docMk/>
            <pc:sldMk cId="1048713143" sldId="404"/>
            <ac:grpSpMk id="22" creationId="{D46B0D84-F0E3-463B-AEAF-6918B25A2B0A}"/>
          </ac:grpSpMkLst>
        </pc:grpChg>
        <pc:grpChg chg="del mod">
          <ac:chgData name="Friederike Rohde" userId="096d8b1e-22d9-4189-b80c-0d75de39493e" providerId="ADAL" clId="{B5707A1F-A2DB-A44E-BAA3-ECB6ECEEDB1F}" dt="2022-02-18T11:43:39.289" v="675" actId="478"/>
          <ac:grpSpMkLst>
            <pc:docMk/>
            <pc:sldMk cId="1048713143" sldId="404"/>
            <ac:grpSpMk id="24" creationId="{61D05276-E426-4935-BB32-94B1AEDE8177}"/>
          </ac:grpSpMkLst>
        </pc:grpChg>
        <pc:grpChg chg="del mod">
          <ac:chgData name="Friederike Rohde" userId="096d8b1e-22d9-4189-b80c-0d75de39493e" providerId="ADAL" clId="{B5707A1F-A2DB-A44E-BAA3-ECB6ECEEDB1F}" dt="2022-02-18T11:45:02.576" v="683" actId="478"/>
          <ac:grpSpMkLst>
            <pc:docMk/>
            <pc:sldMk cId="1048713143" sldId="404"/>
            <ac:grpSpMk id="32" creationId="{9FCF103E-816C-4DB0-A4C0-194F1F7E6FA1}"/>
          </ac:grpSpMkLst>
        </pc:grpChg>
        <pc:grpChg chg="del">
          <ac:chgData name="Friederike Rohde" userId="096d8b1e-22d9-4189-b80c-0d75de39493e" providerId="ADAL" clId="{B5707A1F-A2DB-A44E-BAA3-ECB6ECEEDB1F}" dt="2022-02-18T11:27:32.212" v="401" actId="478"/>
          <ac:grpSpMkLst>
            <pc:docMk/>
            <pc:sldMk cId="1048713143" sldId="404"/>
            <ac:grpSpMk id="34" creationId="{1EA1BF60-F642-4FBD-877B-AAE751C507D2}"/>
          </ac:grpSpMkLst>
        </pc:grpChg>
        <pc:grpChg chg="mod">
          <ac:chgData name="Friederike Rohde" userId="096d8b1e-22d9-4189-b80c-0d75de39493e" providerId="ADAL" clId="{B5707A1F-A2DB-A44E-BAA3-ECB6ECEEDB1F}" dt="2022-02-18T11:47:58.516" v="767" actId="1076"/>
          <ac:grpSpMkLst>
            <pc:docMk/>
            <pc:sldMk cId="1048713143" sldId="404"/>
            <ac:grpSpMk id="37" creationId="{A611DE44-DFAB-4577-B4EF-3628893AB1F9}"/>
          </ac:grpSpMkLst>
        </pc:grpChg>
        <pc:grpChg chg="del">
          <ac:chgData name="Friederike Rohde" userId="096d8b1e-22d9-4189-b80c-0d75de39493e" providerId="ADAL" clId="{B5707A1F-A2DB-A44E-BAA3-ECB6ECEEDB1F}" dt="2022-02-18T11:46:54.454" v="739" actId="478"/>
          <ac:grpSpMkLst>
            <pc:docMk/>
            <pc:sldMk cId="1048713143" sldId="404"/>
            <ac:grpSpMk id="39" creationId="{75B04687-007A-4E7C-A1F0-A2CE400D63B4}"/>
          </ac:grpSpMkLst>
        </pc:grpChg>
        <pc:grpChg chg="mod">
          <ac:chgData name="Friederike Rohde" userId="096d8b1e-22d9-4189-b80c-0d75de39493e" providerId="ADAL" clId="{B5707A1F-A2DB-A44E-BAA3-ECB6ECEEDB1F}" dt="2022-02-18T11:47:58.516" v="767" actId="1076"/>
          <ac:grpSpMkLst>
            <pc:docMk/>
            <pc:sldMk cId="1048713143" sldId="404"/>
            <ac:grpSpMk id="60" creationId="{BD05A1AA-1C58-4B3A-B81B-3115903EDC38}"/>
          </ac:grpSpMkLst>
        </pc:grpChg>
        <pc:grpChg chg="del">
          <ac:chgData name="Friederike Rohde" userId="096d8b1e-22d9-4189-b80c-0d75de39493e" providerId="ADAL" clId="{B5707A1F-A2DB-A44E-BAA3-ECB6ECEEDB1F}" dt="2022-02-18T11:46:57.084" v="740" actId="478"/>
          <ac:grpSpMkLst>
            <pc:docMk/>
            <pc:sldMk cId="1048713143" sldId="404"/>
            <ac:grpSpMk id="62" creationId="{BF0C00A1-33A7-49A3-8BD5-9CF289844B77}"/>
          </ac:grpSpMkLst>
        </pc:grpChg>
        <pc:grpChg chg="mod">
          <ac:chgData name="Friederike Rohde" userId="096d8b1e-22d9-4189-b80c-0d75de39493e" providerId="ADAL" clId="{B5707A1F-A2DB-A44E-BAA3-ECB6ECEEDB1F}" dt="2022-02-18T11:47:58.516" v="767" actId="1076"/>
          <ac:grpSpMkLst>
            <pc:docMk/>
            <pc:sldMk cId="1048713143" sldId="404"/>
            <ac:grpSpMk id="65" creationId="{05B3B009-0436-468E-9E42-519ECEAE4D8F}"/>
          </ac:grpSpMkLst>
        </pc:grpChg>
        <pc:grpChg chg="del">
          <ac:chgData name="Friederike Rohde" userId="096d8b1e-22d9-4189-b80c-0d75de39493e" providerId="ADAL" clId="{B5707A1F-A2DB-A44E-BAA3-ECB6ECEEDB1F}" dt="2022-02-18T11:47:07.566" v="741" actId="478"/>
          <ac:grpSpMkLst>
            <pc:docMk/>
            <pc:sldMk cId="1048713143" sldId="404"/>
            <ac:grpSpMk id="67" creationId="{2BB3AA6C-5C54-40CC-942F-D89ECA306198}"/>
          </ac:grpSpMkLst>
        </pc:grpChg>
        <pc:grpChg chg="mod">
          <ac:chgData name="Friederike Rohde" userId="096d8b1e-22d9-4189-b80c-0d75de39493e" providerId="ADAL" clId="{B5707A1F-A2DB-A44E-BAA3-ECB6ECEEDB1F}" dt="2022-02-18T11:47:34.129" v="764" actId="1036"/>
          <ac:grpSpMkLst>
            <pc:docMk/>
            <pc:sldMk cId="1048713143" sldId="404"/>
            <ac:grpSpMk id="70" creationId="{5DAE4926-9868-4D69-97A8-BA3E796D8307}"/>
          </ac:grpSpMkLst>
        </pc:grpChg>
        <pc:grpChg chg="del">
          <ac:chgData name="Friederike Rohde" userId="096d8b1e-22d9-4189-b80c-0d75de39493e" providerId="ADAL" clId="{B5707A1F-A2DB-A44E-BAA3-ECB6ECEEDB1F}" dt="2022-02-18T11:45:45.172" v="722" actId="478"/>
          <ac:grpSpMkLst>
            <pc:docMk/>
            <pc:sldMk cId="1048713143" sldId="404"/>
            <ac:grpSpMk id="72" creationId="{517AF4FA-1054-4D70-8CBA-49015939437B}"/>
          </ac:grpSpMkLst>
        </pc:grpChg>
        <pc:grpChg chg="mod">
          <ac:chgData name="Friederike Rohde" userId="096d8b1e-22d9-4189-b80c-0d75de39493e" providerId="ADAL" clId="{B5707A1F-A2DB-A44E-BAA3-ECB6ECEEDB1F}" dt="2022-02-18T11:47:34.129" v="764" actId="1036"/>
          <ac:grpSpMkLst>
            <pc:docMk/>
            <pc:sldMk cId="1048713143" sldId="404"/>
            <ac:grpSpMk id="75" creationId="{BD6BB399-12E2-495A-886D-D45E10478E55}"/>
          </ac:grpSpMkLst>
        </pc:grpChg>
        <pc:grpChg chg="del">
          <ac:chgData name="Friederike Rohde" userId="096d8b1e-22d9-4189-b80c-0d75de39493e" providerId="ADAL" clId="{B5707A1F-A2DB-A44E-BAA3-ECB6ECEEDB1F}" dt="2022-02-18T11:45:48.122" v="723" actId="478"/>
          <ac:grpSpMkLst>
            <pc:docMk/>
            <pc:sldMk cId="1048713143" sldId="404"/>
            <ac:grpSpMk id="77" creationId="{1434407A-288F-43F5-A74E-F80A87AC0E42}"/>
          </ac:grpSpMkLst>
        </pc:grpChg>
        <pc:grpChg chg="mod">
          <ac:chgData name="Friederike Rohde" userId="096d8b1e-22d9-4189-b80c-0d75de39493e" providerId="ADAL" clId="{B5707A1F-A2DB-A44E-BAA3-ECB6ECEEDB1F}" dt="2022-02-18T11:47:34.129" v="764" actId="1036"/>
          <ac:grpSpMkLst>
            <pc:docMk/>
            <pc:sldMk cId="1048713143" sldId="404"/>
            <ac:grpSpMk id="83" creationId="{3EF7FFC8-7A25-49AC-98B4-CCF2A23E0004}"/>
          </ac:grpSpMkLst>
        </pc:grpChg>
        <pc:grpChg chg="del mod">
          <ac:chgData name="Friederike Rohde" userId="096d8b1e-22d9-4189-b80c-0d75de39493e" providerId="ADAL" clId="{B5707A1F-A2DB-A44E-BAA3-ECB6ECEEDB1F}" dt="2022-02-18T11:45:36.678" v="721" actId="478"/>
          <ac:grpSpMkLst>
            <pc:docMk/>
            <pc:sldMk cId="1048713143" sldId="404"/>
            <ac:grpSpMk id="85" creationId="{A16BD049-448E-4E73-937F-C3806662781B}"/>
          </ac:grpSpMkLst>
        </pc:grpChg>
        <pc:picChg chg="add mod">
          <ac:chgData name="Friederike Rohde" userId="096d8b1e-22d9-4189-b80c-0d75de39493e" providerId="ADAL" clId="{B5707A1F-A2DB-A44E-BAA3-ECB6ECEEDB1F}" dt="2022-02-18T11:45:28.832" v="720" actId="1035"/>
          <ac:picMkLst>
            <pc:docMk/>
            <pc:sldMk cId="1048713143" sldId="404"/>
            <ac:picMk id="8" creationId="{6128665D-5045-AE46-9580-2E1521BC2C8B}"/>
          </ac:picMkLst>
        </pc:picChg>
        <pc:picChg chg="add mod">
          <ac:chgData name="Friederike Rohde" userId="096d8b1e-22d9-4189-b80c-0d75de39493e" providerId="ADAL" clId="{B5707A1F-A2DB-A44E-BAA3-ECB6ECEEDB1F}" dt="2022-02-18T11:45:28.832" v="720" actId="1035"/>
          <ac:picMkLst>
            <pc:docMk/>
            <pc:sldMk cId="1048713143" sldId="404"/>
            <ac:picMk id="11" creationId="{F0FA0DBF-1F04-2646-A67A-B2D408D5B6B3}"/>
          </ac:picMkLst>
        </pc:picChg>
        <pc:picChg chg="del">
          <ac:chgData name="Friederike Rohde" userId="096d8b1e-22d9-4189-b80c-0d75de39493e" providerId="ADAL" clId="{B5707A1F-A2DB-A44E-BAA3-ECB6ECEEDB1F}" dt="2022-02-18T11:26:28.778" v="400" actId="478"/>
          <ac:picMkLst>
            <pc:docMk/>
            <pc:sldMk cId="1048713143" sldId="404"/>
            <ac:picMk id="21" creationId="{B883C0B5-141B-4286-BCEB-E967812935ED}"/>
          </ac:picMkLst>
        </pc:picChg>
        <pc:picChg chg="del">
          <ac:chgData name="Friederike Rohde" userId="096d8b1e-22d9-4189-b80c-0d75de39493e" providerId="ADAL" clId="{B5707A1F-A2DB-A44E-BAA3-ECB6ECEEDB1F}" dt="2022-02-18T11:27:32.212" v="401" actId="478"/>
          <ac:picMkLst>
            <pc:docMk/>
            <pc:sldMk cId="1048713143" sldId="404"/>
            <ac:picMk id="36" creationId="{27D8E4B1-79DD-41D3-AA09-E882F56E0BFA}"/>
          </ac:picMkLst>
        </pc:picChg>
        <pc:picChg chg="mod">
          <ac:chgData name="Friederike Rohde" userId="096d8b1e-22d9-4189-b80c-0d75de39493e" providerId="ADAL" clId="{B5707A1F-A2DB-A44E-BAA3-ECB6ECEEDB1F}" dt="2022-02-18T11:48:45.989" v="772" actId="1076"/>
          <ac:picMkLst>
            <pc:docMk/>
            <pc:sldMk cId="1048713143" sldId="404"/>
            <ac:picMk id="41" creationId="{8D68A309-12E6-4077-839B-49269E83EFB1}"/>
          </ac:picMkLst>
        </pc:picChg>
        <pc:picChg chg="add del mod">
          <ac:chgData name="Friederike Rohde" userId="096d8b1e-22d9-4189-b80c-0d75de39493e" providerId="ADAL" clId="{B5707A1F-A2DB-A44E-BAA3-ECB6ECEEDB1F}" dt="2022-02-18T11:14:56.678" v="307"/>
          <ac:picMkLst>
            <pc:docMk/>
            <pc:sldMk cId="1048713143" sldId="404"/>
            <ac:picMk id="54" creationId="{97C68B48-BB05-B742-BDF3-F4C07EFA1AB8}"/>
          </ac:picMkLst>
        </pc:picChg>
        <pc:picChg chg="mod">
          <ac:chgData name="Friederike Rohde" userId="096d8b1e-22d9-4189-b80c-0d75de39493e" providerId="ADAL" clId="{B5707A1F-A2DB-A44E-BAA3-ECB6ECEEDB1F}" dt="2022-02-18T11:48:53.098" v="774" actId="1076"/>
          <ac:picMkLst>
            <pc:docMk/>
            <pc:sldMk cId="1048713143" sldId="404"/>
            <ac:picMk id="64" creationId="{AFF0DA6D-1AD9-44C9-815F-13D00892DA00}"/>
          </ac:picMkLst>
        </pc:picChg>
        <pc:picChg chg="mod">
          <ac:chgData name="Friederike Rohde" userId="096d8b1e-22d9-4189-b80c-0d75de39493e" providerId="ADAL" clId="{B5707A1F-A2DB-A44E-BAA3-ECB6ECEEDB1F}" dt="2022-02-18T11:48:59.777" v="776" actId="1076"/>
          <ac:picMkLst>
            <pc:docMk/>
            <pc:sldMk cId="1048713143" sldId="404"/>
            <ac:picMk id="69" creationId="{16248190-8B97-4345-9389-304FA3523DAB}"/>
          </ac:picMkLst>
        </pc:picChg>
        <pc:picChg chg="mod">
          <ac:chgData name="Friederike Rohde" userId="096d8b1e-22d9-4189-b80c-0d75de39493e" providerId="ADAL" clId="{B5707A1F-A2DB-A44E-BAA3-ECB6ECEEDB1F}" dt="2022-02-18T11:46:39.404" v="737" actId="1076"/>
          <ac:picMkLst>
            <pc:docMk/>
            <pc:sldMk cId="1048713143" sldId="404"/>
            <ac:picMk id="74" creationId="{CA5EF67D-83F1-440C-9670-AC08F3A61B9B}"/>
          </ac:picMkLst>
        </pc:picChg>
        <pc:picChg chg="mod">
          <ac:chgData name="Friederike Rohde" userId="096d8b1e-22d9-4189-b80c-0d75de39493e" providerId="ADAL" clId="{B5707A1F-A2DB-A44E-BAA3-ECB6ECEEDB1F}" dt="2022-02-18T11:46:44.200" v="738" actId="14100"/>
          <ac:picMkLst>
            <pc:docMk/>
            <pc:sldMk cId="1048713143" sldId="404"/>
            <ac:picMk id="79" creationId="{8E91DC17-6176-47D3-A012-33691EAFF6F0}"/>
          </ac:picMkLst>
        </pc:picChg>
        <pc:picChg chg="mod">
          <ac:chgData name="Friederike Rohde" userId="096d8b1e-22d9-4189-b80c-0d75de39493e" providerId="ADAL" clId="{B5707A1F-A2DB-A44E-BAA3-ECB6ECEEDB1F}" dt="2022-02-18T11:46:33.432" v="735" actId="1076"/>
          <ac:picMkLst>
            <pc:docMk/>
            <pc:sldMk cId="1048713143" sldId="404"/>
            <ac:picMk id="87" creationId="{D3022141-AD60-4B04-AE85-8BC4B872869B}"/>
          </ac:picMkLst>
        </pc:picChg>
      </pc:sldChg>
      <pc:sldChg chg="addSp delSp modSp new mod">
        <pc:chgData name="Friederike Rohde" userId="096d8b1e-22d9-4189-b80c-0d75de39493e" providerId="ADAL" clId="{B5707A1F-A2DB-A44E-BAA3-ECB6ECEEDB1F}" dt="2022-02-18T12:01:22.738" v="1130" actId="20577"/>
        <pc:sldMkLst>
          <pc:docMk/>
          <pc:sldMk cId="3181930787" sldId="405"/>
        </pc:sldMkLst>
        <pc:spChg chg="del mod">
          <ac:chgData name="Friederike Rohde" userId="096d8b1e-22d9-4189-b80c-0d75de39493e" providerId="ADAL" clId="{B5707A1F-A2DB-A44E-BAA3-ECB6ECEEDB1F}" dt="2022-02-18T11:25:03.020" v="393" actId="478"/>
          <ac:spMkLst>
            <pc:docMk/>
            <pc:sldMk cId="3181930787" sldId="405"/>
            <ac:spMk id="2" creationId="{A70015E3-BABE-F547-8D9E-501D6AD48EF8}"/>
          </ac:spMkLst>
        </pc:spChg>
        <pc:spChg chg="mod">
          <ac:chgData name="Friederike Rohde" userId="096d8b1e-22d9-4189-b80c-0d75de39493e" providerId="ADAL" clId="{B5707A1F-A2DB-A44E-BAA3-ECB6ECEEDB1F}" dt="2022-02-18T11:51:46.609" v="795" actId="1076"/>
          <ac:spMkLst>
            <pc:docMk/>
            <pc:sldMk cId="3181930787" sldId="405"/>
            <ac:spMk id="3" creationId="{DBC1D331-5623-D14B-BFEB-566B0C040358}"/>
          </ac:spMkLst>
        </pc:spChg>
        <pc:spChg chg="add del mod">
          <ac:chgData name="Friederike Rohde" userId="096d8b1e-22d9-4189-b80c-0d75de39493e" providerId="ADAL" clId="{B5707A1F-A2DB-A44E-BAA3-ECB6ECEEDB1F}" dt="2022-02-18T11:49:49.153" v="781" actId="478"/>
          <ac:spMkLst>
            <pc:docMk/>
            <pc:sldMk cId="3181930787" sldId="405"/>
            <ac:spMk id="4" creationId="{110A7A5C-BAA0-B94E-ADCC-C27364E59F6A}"/>
          </ac:spMkLst>
        </pc:spChg>
        <pc:spChg chg="mod">
          <ac:chgData name="Friederike Rohde" userId="096d8b1e-22d9-4189-b80c-0d75de39493e" providerId="ADAL" clId="{B5707A1F-A2DB-A44E-BAA3-ECB6ECEEDB1F}" dt="2022-02-18T11:35:40.651" v="565"/>
          <ac:spMkLst>
            <pc:docMk/>
            <pc:sldMk cId="3181930787" sldId="405"/>
            <ac:spMk id="6" creationId="{68FDF993-2BCF-2948-A38B-15DD1FD20BCB}"/>
          </ac:spMkLst>
        </pc:spChg>
        <pc:spChg chg="mod">
          <ac:chgData name="Friederike Rohde" userId="096d8b1e-22d9-4189-b80c-0d75de39493e" providerId="ADAL" clId="{B5707A1F-A2DB-A44E-BAA3-ECB6ECEEDB1F}" dt="2022-02-18T11:35:40.651" v="565"/>
          <ac:spMkLst>
            <pc:docMk/>
            <pc:sldMk cId="3181930787" sldId="405"/>
            <ac:spMk id="7" creationId="{FD334DEB-C816-0443-8EBB-4F112262FCB6}"/>
          </ac:spMkLst>
        </pc:spChg>
        <pc:spChg chg="mod">
          <ac:chgData name="Friederike Rohde" userId="096d8b1e-22d9-4189-b80c-0d75de39493e" providerId="ADAL" clId="{B5707A1F-A2DB-A44E-BAA3-ECB6ECEEDB1F}" dt="2022-02-18T11:38:24.570" v="593" actId="14100"/>
          <ac:spMkLst>
            <pc:docMk/>
            <pc:sldMk cId="3181930787" sldId="405"/>
            <ac:spMk id="9" creationId="{40D30CDC-84E9-224A-98D6-2F5C359DDF3D}"/>
          </ac:spMkLst>
        </pc:spChg>
        <pc:spChg chg="mod">
          <ac:chgData name="Friederike Rohde" userId="096d8b1e-22d9-4189-b80c-0d75de39493e" providerId="ADAL" clId="{B5707A1F-A2DB-A44E-BAA3-ECB6ECEEDB1F}" dt="2022-02-18T11:35:40.651" v="565"/>
          <ac:spMkLst>
            <pc:docMk/>
            <pc:sldMk cId="3181930787" sldId="405"/>
            <ac:spMk id="10" creationId="{488670A2-5FA6-A04C-BDDF-43047E04414B}"/>
          </ac:spMkLst>
        </pc:spChg>
        <pc:spChg chg="add del mod">
          <ac:chgData name="Friederike Rohde" userId="096d8b1e-22d9-4189-b80c-0d75de39493e" providerId="ADAL" clId="{B5707A1F-A2DB-A44E-BAA3-ECB6ECEEDB1F}" dt="2022-02-18T11:35:48.178" v="568" actId="478"/>
          <ac:spMkLst>
            <pc:docMk/>
            <pc:sldMk cId="3181930787" sldId="405"/>
            <ac:spMk id="13" creationId="{5D52619A-E738-A449-9964-8CB9BE1FF79C}"/>
          </ac:spMkLst>
        </pc:spChg>
        <pc:spChg chg="add del mod">
          <ac:chgData name="Friederike Rohde" userId="096d8b1e-22d9-4189-b80c-0d75de39493e" providerId="ADAL" clId="{B5707A1F-A2DB-A44E-BAA3-ECB6ECEEDB1F}" dt="2022-02-18T11:38:24.045" v="592" actId="767"/>
          <ac:spMkLst>
            <pc:docMk/>
            <pc:sldMk cId="3181930787" sldId="405"/>
            <ac:spMk id="14" creationId="{0D16C087-7E35-D046-A644-E3201C9DC4F0}"/>
          </ac:spMkLst>
        </pc:spChg>
        <pc:spChg chg="add mod">
          <ac:chgData name="Friederike Rohde" userId="096d8b1e-22d9-4189-b80c-0d75de39493e" providerId="ADAL" clId="{B5707A1F-A2DB-A44E-BAA3-ECB6ECEEDB1F}" dt="2022-02-18T11:39:19.262" v="610" actId="20577"/>
          <ac:spMkLst>
            <pc:docMk/>
            <pc:sldMk cId="3181930787" sldId="405"/>
            <ac:spMk id="15" creationId="{9319B3A7-D776-1A4A-9048-130B0152723F}"/>
          </ac:spMkLst>
        </pc:spChg>
        <pc:spChg chg="add mod">
          <ac:chgData name="Friederike Rohde" userId="096d8b1e-22d9-4189-b80c-0d75de39493e" providerId="ADAL" clId="{B5707A1F-A2DB-A44E-BAA3-ECB6ECEEDB1F}" dt="2022-02-18T11:51:32.866" v="794" actId="1076"/>
          <ac:spMkLst>
            <pc:docMk/>
            <pc:sldMk cId="3181930787" sldId="405"/>
            <ac:spMk id="16" creationId="{3B4494F4-DABD-BA46-98B6-5E08B3C69565}"/>
          </ac:spMkLst>
        </pc:spChg>
        <pc:spChg chg="add del mod">
          <ac:chgData name="Friederike Rohde" userId="096d8b1e-22d9-4189-b80c-0d75de39493e" providerId="ADAL" clId="{B5707A1F-A2DB-A44E-BAA3-ECB6ECEEDB1F}" dt="2022-02-18T11:52:30.775" v="803" actId="478"/>
          <ac:spMkLst>
            <pc:docMk/>
            <pc:sldMk cId="3181930787" sldId="405"/>
            <ac:spMk id="17" creationId="{6D850BDA-5DCA-1441-AFDA-04DEDCC1EFC7}"/>
          </ac:spMkLst>
        </pc:spChg>
        <pc:spChg chg="add del mod">
          <ac:chgData name="Friederike Rohde" userId="096d8b1e-22d9-4189-b80c-0d75de39493e" providerId="ADAL" clId="{B5707A1F-A2DB-A44E-BAA3-ECB6ECEEDB1F}" dt="2022-02-18T11:50:05.307" v="782" actId="478"/>
          <ac:spMkLst>
            <pc:docMk/>
            <pc:sldMk cId="3181930787" sldId="405"/>
            <ac:spMk id="18" creationId="{7ECE0ECB-9109-9D49-8D3A-DB1BD5149B0C}"/>
          </ac:spMkLst>
        </pc:spChg>
        <pc:spChg chg="add del mod">
          <ac:chgData name="Friederike Rohde" userId="096d8b1e-22d9-4189-b80c-0d75de39493e" providerId="ADAL" clId="{B5707A1F-A2DB-A44E-BAA3-ECB6ECEEDB1F}" dt="2022-02-18T11:50:59.674" v="787" actId="478"/>
          <ac:spMkLst>
            <pc:docMk/>
            <pc:sldMk cId="3181930787" sldId="405"/>
            <ac:spMk id="19" creationId="{83128CC2-8850-3148-AAE5-D5C056EFB9E4}"/>
          </ac:spMkLst>
        </pc:spChg>
        <pc:spChg chg="add mod">
          <ac:chgData name="Friederike Rohde" userId="096d8b1e-22d9-4189-b80c-0d75de39493e" providerId="ADAL" clId="{B5707A1F-A2DB-A44E-BAA3-ECB6ECEEDB1F}" dt="2022-02-18T11:56:22.314" v="1082" actId="207"/>
          <ac:spMkLst>
            <pc:docMk/>
            <pc:sldMk cId="3181930787" sldId="405"/>
            <ac:spMk id="20" creationId="{09B4224F-92B9-014B-A0A1-3FFE57610E4B}"/>
          </ac:spMkLst>
        </pc:spChg>
        <pc:spChg chg="add mod">
          <ac:chgData name="Friederike Rohde" userId="096d8b1e-22d9-4189-b80c-0d75de39493e" providerId="ADAL" clId="{B5707A1F-A2DB-A44E-BAA3-ECB6ECEEDB1F}" dt="2022-02-18T12:01:22.738" v="1130" actId="20577"/>
          <ac:spMkLst>
            <pc:docMk/>
            <pc:sldMk cId="3181930787" sldId="405"/>
            <ac:spMk id="21" creationId="{B36964E0-AA8C-D144-A565-B1B866B1D50D}"/>
          </ac:spMkLst>
        </pc:spChg>
        <pc:spChg chg="add del mod">
          <ac:chgData name="Friederike Rohde" userId="096d8b1e-22d9-4189-b80c-0d75de39493e" providerId="ADAL" clId="{B5707A1F-A2DB-A44E-BAA3-ECB6ECEEDB1F}" dt="2022-02-18T11:53:07.346" v="817" actId="478"/>
          <ac:spMkLst>
            <pc:docMk/>
            <pc:sldMk cId="3181930787" sldId="405"/>
            <ac:spMk id="22" creationId="{456C58A2-D7AD-014C-BFE5-0FA810FC2B5C}"/>
          </ac:spMkLst>
        </pc:spChg>
        <pc:spChg chg="add mod">
          <ac:chgData name="Friederike Rohde" userId="096d8b1e-22d9-4189-b80c-0d75de39493e" providerId="ADAL" clId="{B5707A1F-A2DB-A44E-BAA3-ECB6ECEEDB1F}" dt="2022-02-18T11:54:28.166" v="848" actId="1076"/>
          <ac:spMkLst>
            <pc:docMk/>
            <pc:sldMk cId="3181930787" sldId="405"/>
            <ac:spMk id="25" creationId="{43A45342-6220-ED41-9BBA-1C26B17681F0}"/>
          </ac:spMkLst>
        </pc:spChg>
        <pc:grpChg chg="add del mod">
          <ac:chgData name="Friederike Rohde" userId="096d8b1e-22d9-4189-b80c-0d75de39493e" providerId="ADAL" clId="{B5707A1F-A2DB-A44E-BAA3-ECB6ECEEDB1F}" dt="2022-02-18T11:38:43.051" v="594" actId="1076"/>
          <ac:grpSpMkLst>
            <pc:docMk/>
            <pc:sldMk cId="3181930787" sldId="405"/>
            <ac:grpSpMk id="5" creationId="{4235821B-E88B-104C-B03C-C62F5E13D525}"/>
          </ac:grpSpMkLst>
        </pc:grpChg>
        <pc:grpChg chg="add del mod">
          <ac:chgData name="Friederike Rohde" userId="096d8b1e-22d9-4189-b80c-0d75de39493e" providerId="ADAL" clId="{B5707A1F-A2DB-A44E-BAA3-ECB6ECEEDB1F}" dt="2022-02-18T11:38:43.051" v="594" actId="1076"/>
          <ac:grpSpMkLst>
            <pc:docMk/>
            <pc:sldMk cId="3181930787" sldId="405"/>
            <ac:grpSpMk id="8" creationId="{990ED512-0EE8-6844-B666-6BDBF08980FC}"/>
          </ac:grpSpMkLst>
        </pc:grpChg>
        <pc:picChg chg="add del mod">
          <ac:chgData name="Friederike Rohde" userId="096d8b1e-22d9-4189-b80c-0d75de39493e" providerId="ADAL" clId="{B5707A1F-A2DB-A44E-BAA3-ECB6ECEEDB1F}" dt="2022-02-18T11:38:43.051" v="594" actId="1076"/>
          <ac:picMkLst>
            <pc:docMk/>
            <pc:sldMk cId="3181930787" sldId="405"/>
            <ac:picMk id="11" creationId="{B83C46D1-1082-5D42-8A3B-58407CE0B98A}"/>
          </ac:picMkLst>
        </pc:picChg>
        <pc:picChg chg="add del mod">
          <ac:chgData name="Friederike Rohde" userId="096d8b1e-22d9-4189-b80c-0d75de39493e" providerId="ADAL" clId="{B5707A1F-A2DB-A44E-BAA3-ECB6ECEEDB1F}" dt="2022-02-18T11:38:43.051" v="594" actId="1076"/>
          <ac:picMkLst>
            <pc:docMk/>
            <pc:sldMk cId="3181930787" sldId="405"/>
            <ac:picMk id="12" creationId="{FDBA7321-750F-8140-ADB7-E6933DF2E25D}"/>
          </ac:picMkLst>
        </pc:picChg>
        <pc:picChg chg="add mod">
          <ac:chgData name="Friederike Rohde" userId="096d8b1e-22d9-4189-b80c-0d75de39493e" providerId="ADAL" clId="{B5707A1F-A2DB-A44E-BAA3-ECB6ECEEDB1F}" dt="2022-02-18T11:53:53.116" v="821" actId="1076"/>
          <ac:picMkLst>
            <pc:docMk/>
            <pc:sldMk cId="3181930787" sldId="405"/>
            <ac:picMk id="24" creationId="{582B2CEC-93D4-3842-9B3A-E6DE939D514D}"/>
          </ac:picMkLst>
        </pc:picChg>
        <pc:cxnChg chg="add mod">
          <ac:chgData name="Friederike Rohde" userId="096d8b1e-22d9-4189-b80c-0d75de39493e" providerId="ADAL" clId="{B5707A1F-A2DB-A44E-BAA3-ECB6ECEEDB1F}" dt="2022-02-18T12:01:09.878" v="1128" actId="14100"/>
          <ac:cxnSpMkLst>
            <pc:docMk/>
            <pc:sldMk cId="3181930787" sldId="405"/>
            <ac:cxnSpMk id="27" creationId="{1357460D-1AF7-084B-B1E6-9690504BD927}"/>
          </ac:cxnSpMkLst>
        </pc:cxnChg>
      </pc:sldChg>
      <pc:sldChg chg="del">
        <pc:chgData name="Friederike Rohde" userId="096d8b1e-22d9-4189-b80c-0d75de39493e" providerId="ADAL" clId="{B5707A1F-A2DB-A44E-BAA3-ECB6ECEEDB1F}" dt="2022-02-21T08:25:43.459" v="1144" actId="2696"/>
        <pc:sldMkLst>
          <pc:docMk/>
          <pc:sldMk cId="120383048" sldId="406"/>
        </pc:sldMkLst>
      </pc:sldChg>
      <pc:sldChg chg="modSp new del mod">
        <pc:chgData name="Friederike Rohde" userId="096d8b1e-22d9-4189-b80c-0d75de39493e" providerId="ADAL" clId="{B5707A1F-A2DB-A44E-BAA3-ECB6ECEEDB1F}" dt="2022-02-18T11:31:08.659" v="454" actId="2696"/>
        <pc:sldMkLst>
          <pc:docMk/>
          <pc:sldMk cId="3579445266" sldId="406"/>
        </pc:sldMkLst>
        <pc:spChg chg="mod">
          <ac:chgData name="Friederike Rohde" userId="096d8b1e-22d9-4189-b80c-0d75de39493e" providerId="ADAL" clId="{B5707A1F-A2DB-A44E-BAA3-ECB6ECEEDB1F}" dt="2022-02-18T11:31:06.728" v="453" actId="20577"/>
          <ac:spMkLst>
            <pc:docMk/>
            <pc:sldMk cId="3579445266" sldId="406"/>
            <ac:spMk id="2" creationId="{DFDEF641-35DA-A947-A629-29FCCBBC6ECD}"/>
          </ac:spMkLst>
        </pc:spChg>
      </pc:sldChg>
      <pc:sldChg chg="delSp mod">
        <pc:chgData name="Friederike Rohde" userId="096d8b1e-22d9-4189-b80c-0d75de39493e" providerId="ADAL" clId="{B5707A1F-A2DB-A44E-BAA3-ECB6ECEEDB1F}" dt="2022-02-21T08:56:34.365" v="1166" actId="478"/>
        <pc:sldMkLst>
          <pc:docMk/>
          <pc:sldMk cId="656839098" sldId="411"/>
        </pc:sldMkLst>
        <pc:spChg chg="del">
          <ac:chgData name="Friederike Rohde" userId="096d8b1e-22d9-4189-b80c-0d75de39493e" providerId="ADAL" clId="{B5707A1F-A2DB-A44E-BAA3-ECB6ECEEDB1F}" dt="2022-02-21T08:56:34.365" v="1166" actId="478"/>
          <ac:spMkLst>
            <pc:docMk/>
            <pc:sldMk cId="656839098" sldId="411"/>
            <ac:spMk id="43" creationId="{D12D5A64-CE2C-4048-B56C-0CACE4235204}"/>
          </ac:spMkLst>
        </pc:spChg>
      </pc:sldChg>
      <pc:sldChg chg="modSp mod">
        <pc:chgData name="Friederike Rohde" userId="096d8b1e-22d9-4189-b80c-0d75de39493e" providerId="ADAL" clId="{B5707A1F-A2DB-A44E-BAA3-ECB6ECEEDB1F}" dt="2022-02-21T08:55:55.460" v="1165" actId="207"/>
        <pc:sldMkLst>
          <pc:docMk/>
          <pc:sldMk cId="829056943" sldId="412"/>
        </pc:sldMkLst>
        <pc:spChg chg="mod">
          <ac:chgData name="Friederike Rohde" userId="096d8b1e-22d9-4189-b80c-0d75de39493e" providerId="ADAL" clId="{B5707A1F-A2DB-A44E-BAA3-ECB6ECEEDB1F}" dt="2022-02-21T08:55:07.041" v="1151" actId="207"/>
          <ac:spMkLst>
            <pc:docMk/>
            <pc:sldMk cId="829056943" sldId="412"/>
            <ac:spMk id="4" creationId="{110A7A5C-BAA0-B94E-ADCC-C27364E59F6A}"/>
          </ac:spMkLst>
        </pc:spChg>
        <pc:spChg chg="mod">
          <ac:chgData name="Friederike Rohde" userId="096d8b1e-22d9-4189-b80c-0d75de39493e" providerId="ADAL" clId="{B5707A1F-A2DB-A44E-BAA3-ECB6ECEEDB1F}" dt="2022-02-21T08:55:27.034" v="1155" actId="207"/>
          <ac:spMkLst>
            <pc:docMk/>
            <pc:sldMk cId="829056943" sldId="412"/>
            <ac:spMk id="6" creationId="{68FDF993-2BCF-2948-A38B-15DD1FD20BCB}"/>
          </ac:spMkLst>
        </pc:spChg>
        <pc:spChg chg="mod">
          <ac:chgData name="Friederike Rohde" userId="096d8b1e-22d9-4189-b80c-0d75de39493e" providerId="ADAL" clId="{B5707A1F-A2DB-A44E-BAA3-ECB6ECEEDB1F}" dt="2022-02-21T08:55:37.984" v="1158" actId="207"/>
          <ac:spMkLst>
            <pc:docMk/>
            <pc:sldMk cId="829056943" sldId="412"/>
            <ac:spMk id="9" creationId="{40D30CDC-84E9-224A-98D6-2F5C359DDF3D}"/>
          </ac:spMkLst>
        </pc:spChg>
        <pc:spChg chg="mod">
          <ac:chgData name="Friederike Rohde" userId="096d8b1e-22d9-4189-b80c-0d75de39493e" providerId="ADAL" clId="{B5707A1F-A2DB-A44E-BAA3-ECB6ECEEDB1F}" dt="2022-02-21T08:55:34.713" v="1157" actId="207"/>
          <ac:spMkLst>
            <pc:docMk/>
            <pc:sldMk cId="829056943" sldId="412"/>
            <ac:spMk id="37" creationId="{292D7089-8335-4A2C-8211-CEF90A43BB5D}"/>
          </ac:spMkLst>
        </pc:spChg>
        <pc:spChg chg="mod">
          <ac:chgData name="Friederike Rohde" userId="096d8b1e-22d9-4189-b80c-0d75de39493e" providerId="ADAL" clId="{B5707A1F-A2DB-A44E-BAA3-ECB6ECEEDB1F}" dt="2022-02-21T08:55:46.416" v="1162" actId="207"/>
          <ac:spMkLst>
            <pc:docMk/>
            <pc:sldMk cId="829056943" sldId="412"/>
            <ac:spMk id="42" creationId="{185CCF7E-AB90-4433-BD4E-328BFA6BA7B9}"/>
          </ac:spMkLst>
        </pc:spChg>
        <pc:spChg chg="mod">
          <ac:chgData name="Friederike Rohde" userId="096d8b1e-22d9-4189-b80c-0d75de39493e" providerId="ADAL" clId="{B5707A1F-A2DB-A44E-BAA3-ECB6ECEEDB1F}" dt="2022-02-21T08:55:55.460" v="1165" actId="207"/>
          <ac:spMkLst>
            <pc:docMk/>
            <pc:sldMk cId="829056943" sldId="412"/>
            <ac:spMk id="43" creationId="{5A6F2441-CE9B-4DCE-AB8D-FB98324C59AD}"/>
          </ac:spMkLst>
        </pc:spChg>
        <pc:spChg chg="mod">
          <ac:chgData name="Friederike Rohde" userId="096d8b1e-22d9-4189-b80c-0d75de39493e" providerId="ADAL" clId="{B5707A1F-A2DB-A44E-BAA3-ECB6ECEEDB1F}" dt="2022-02-21T08:55:50.035" v="1163" actId="207"/>
          <ac:spMkLst>
            <pc:docMk/>
            <pc:sldMk cId="829056943" sldId="412"/>
            <ac:spMk id="49" creationId="{A0CD81A0-6527-4D73-A121-64BDE6264FE9}"/>
          </ac:spMkLst>
        </pc:spChg>
        <pc:cxnChg chg="mod">
          <ac:chgData name="Friederike Rohde" userId="096d8b1e-22d9-4189-b80c-0d75de39493e" providerId="ADAL" clId="{B5707A1F-A2DB-A44E-BAA3-ECB6ECEEDB1F}" dt="2022-02-21T08:55:31.368" v="1156" actId="208"/>
          <ac:cxnSpMkLst>
            <pc:docMk/>
            <pc:sldMk cId="829056943" sldId="412"/>
            <ac:cxnSpMk id="36" creationId="{8DE0D3BD-6329-4029-9ED9-2A89D1D3049A}"/>
          </ac:cxnSpMkLst>
        </pc:cxnChg>
        <pc:cxnChg chg="mod">
          <ac:chgData name="Friederike Rohde" userId="096d8b1e-22d9-4189-b80c-0d75de39493e" providerId="ADAL" clId="{B5707A1F-A2DB-A44E-BAA3-ECB6ECEEDB1F}" dt="2022-02-21T08:55:13.657" v="1152" actId="208"/>
          <ac:cxnSpMkLst>
            <pc:docMk/>
            <pc:sldMk cId="829056943" sldId="412"/>
            <ac:cxnSpMk id="40" creationId="{C6AF114E-C3AB-4FA0-B764-6B6003CF7F13}"/>
          </ac:cxnSpMkLst>
        </pc:cxnChg>
        <pc:cxnChg chg="mod">
          <ac:chgData name="Friederike Rohde" userId="096d8b1e-22d9-4189-b80c-0d75de39493e" providerId="ADAL" clId="{B5707A1F-A2DB-A44E-BAA3-ECB6ECEEDB1F}" dt="2022-02-21T08:55:41.081" v="1159" actId="208"/>
          <ac:cxnSpMkLst>
            <pc:docMk/>
            <pc:sldMk cId="829056943" sldId="412"/>
            <ac:cxnSpMk id="41" creationId="{393BC2E3-9B56-452E-912E-46832A88E184}"/>
          </ac:cxnSpMkLst>
        </pc:cxnChg>
        <pc:cxnChg chg="mod">
          <ac:chgData name="Friederike Rohde" userId="096d8b1e-22d9-4189-b80c-0d75de39493e" providerId="ADAL" clId="{B5707A1F-A2DB-A44E-BAA3-ECB6ECEEDB1F}" dt="2022-02-21T08:55:52.870" v="1164" actId="208"/>
          <ac:cxnSpMkLst>
            <pc:docMk/>
            <pc:sldMk cId="829056943" sldId="412"/>
            <ac:cxnSpMk id="44" creationId="{12794EB8-1167-43E4-85C7-2500AAFBEA11}"/>
          </ac:cxnSpMkLst>
        </pc:cxnChg>
        <pc:cxnChg chg="mod">
          <ac:chgData name="Friederike Rohde" userId="096d8b1e-22d9-4189-b80c-0d75de39493e" providerId="ADAL" clId="{B5707A1F-A2DB-A44E-BAA3-ECB6ECEEDB1F}" dt="2022-02-21T08:55:17.348" v="1153" actId="208"/>
          <ac:cxnSpMkLst>
            <pc:docMk/>
            <pc:sldMk cId="829056943" sldId="412"/>
            <ac:cxnSpMk id="62" creationId="{FF93B6A1-9F03-4284-B926-B415EFD1E1F3}"/>
          </ac:cxnSpMkLst>
        </pc:cxnChg>
        <pc:cxnChg chg="mod">
          <ac:chgData name="Friederike Rohde" userId="096d8b1e-22d9-4189-b80c-0d75de39493e" providerId="ADAL" clId="{B5707A1F-A2DB-A44E-BAA3-ECB6ECEEDB1F}" dt="2022-02-21T08:55:24.256" v="1154" actId="208"/>
          <ac:cxnSpMkLst>
            <pc:docMk/>
            <pc:sldMk cId="829056943" sldId="412"/>
            <ac:cxnSpMk id="63" creationId="{E6FF541F-A656-4A48-8FBE-B19E933F9887}"/>
          </ac:cxnSpMkLst>
        </pc:cxnChg>
      </pc:sldChg>
      <pc:sldChg chg="addSp delSp modSp mod addAnim delAnim">
        <pc:chgData name="Friederike Rohde" userId="096d8b1e-22d9-4189-b80c-0d75de39493e" providerId="ADAL" clId="{B5707A1F-A2DB-A44E-BAA3-ECB6ECEEDB1F}" dt="2022-02-21T18:14:10.117" v="1671" actId="478"/>
        <pc:sldMkLst>
          <pc:docMk/>
          <pc:sldMk cId="3753468341" sldId="415"/>
        </pc:sldMkLst>
        <pc:spChg chg="mod">
          <ac:chgData name="Friederike Rohde" userId="096d8b1e-22d9-4189-b80c-0d75de39493e" providerId="ADAL" clId="{B5707A1F-A2DB-A44E-BAA3-ECB6ECEEDB1F}" dt="2022-02-21T08:22:38.569" v="1131" actId="207"/>
          <ac:spMkLst>
            <pc:docMk/>
            <pc:sldMk cId="3753468341" sldId="415"/>
            <ac:spMk id="4" creationId="{110A7A5C-BAA0-B94E-ADCC-C27364E59F6A}"/>
          </ac:spMkLst>
        </pc:spChg>
        <pc:spChg chg="mod">
          <ac:chgData name="Friederike Rohde" userId="096d8b1e-22d9-4189-b80c-0d75de39493e" providerId="ADAL" clId="{B5707A1F-A2DB-A44E-BAA3-ECB6ECEEDB1F}" dt="2022-02-21T08:22:55.730" v="1135" actId="207"/>
          <ac:spMkLst>
            <pc:docMk/>
            <pc:sldMk cId="3753468341" sldId="415"/>
            <ac:spMk id="6" creationId="{68FDF993-2BCF-2948-A38B-15DD1FD20BCB}"/>
          </ac:spMkLst>
        </pc:spChg>
        <pc:spChg chg="mod">
          <ac:chgData name="Friederike Rohde" userId="096d8b1e-22d9-4189-b80c-0d75de39493e" providerId="ADAL" clId="{B5707A1F-A2DB-A44E-BAA3-ECB6ECEEDB1F}" dt="2022-02-21T08:22:59.157" v="1136" actId="207"/>
          <ac:spMkLst>
            <pc:docMk/>
            <pc:sldMk cId="3753468341" sldId="415"/>
            <ac:spMk id="9" creationId="{40D30CDC-84E9-224A-98D6-2F5C359DDF3D}"/>
          </ac:spMkLst>
        </pc:spChg>
        <pc:spChg chg="mod">
          <ac:chgData name="Friederike Rohde" userId="096d8b1e-22d9-4189-b80c-0d75de39493e" providerId="ADAL" clId="{B5707A1F-A2DB-A44E-BAA3-ECB6ECEEDB1F}" dt="2022-02-21T08:23:14.370" v="1141" actId="207"/>
          <ac:spMkLst>
            <pc:docMk/>
            <pc:sldMk cId="3753468341" sldId="415"/>
            <ac:spMk id="37" creationId="{292D7089-8335-4A2C-8211-CEF90A43BB5D}"/>
          </ac:spMkLst>
        </pc:spChg>
        <pc:spChg chg="mod">
          <ac:chgData name="Friederike Rohde" userId="096d8b1e-22d9-4189-b80c-0d75de39493e" providerId="ADAL" clId="{B5707A1F-A2DB-A44E-BAA3-ECB6ECEEDB1F}" dt="2022-02-21T08:23:17.095" v="1142" actId="207"/>
          <ac:spMkLst>
            <pc:docMk/>
            <pc:sldMk cId="3753468341" sldId="415"/>
            <ac:spMk id="42" creationId="{185CCF7E-AB90-4433-BD4E-328BFA6BA7B9}"/>
          </ac:spMkLst>
        </pc:spChg>
        <pc:spChg chg="mod">
          <ac:chgData name="Friederike Rohde" userId="096d8b1e-22d9-4189-b80c-0d75de39493e" providerId="ADAL" clId="{B5707A1F-A2DB-A44E-BAA3-ECB6ECEEDB1F}" dt="2022-02-21T08:23:19.585" v="1143" actId="207"/>
          <ac:spMkLst>
            <pc:docMk/>
            <pc:sldMk cId="3753468341" sldId="415"/>
            <ac:spMk id="43" creationId="{5A6F2441-CE9B-4DCE-AB8D-FB98324C59AD}"/>
          </ac:spMkLst>
        </pc:spChg>
        <pc:spChg chg="mod">
          <ac:chgData name="Friederike Rohde" userId="096d8b1e-22d9-4189-b80c-0d75de39493e" providerId="ADAL" clId="{B5707A1F-A2DB-A44E-BAA3-ECB6ECEEDB1F}" dt="2022-02-21T08:23:02.717" v="1137" actId="207"/>
          <ac:spMkLst>
            <pc:docMk/>
            <pc:sldMk cId="3753468341" sldId="415"/>
            <ac:spMk id="49" creationId="{A0CD81A0-6527-4D73-A121-64BDE6264FE9}"/>
          </ac:spMkLst>
        </pc:spChg>
        <pc:grpChg chg="add del">
          <ac:chgData name="Friederike Rohde" userId="096d8b1e-22d9-4189-b80c-0d75de39493e" providerId="ADAL" clId="{B5707A1F-A2DB-A44E-BAA3-ECB6ECEEDB1F}" dt="2022-02-21T18:14:02.355" v="1667" actId="478"/>
          <ac:grpSpMkLst>
            <pc:docMk/>
            <pc:sldMk cId="3753468341" sldId="415"/>
            <ac:grpSpMk id="11" creationId="{359D31A9-ED53-48C6-B53E-A19E977F162E}"/>
          </ac:grpSpMkLst>
        </pc:grpChg>
        <pc:picChg chg="add del">
          <ac:chgData name="Friederike Rohde" userId="096d8b1e-22d9-4189-b80c-0d75de39493e" providerId="ADAL" clId="{B5707A1F-A2DB-A44E-BAA3-ECB6ECEEDB1F}" dt="2022-02-21T18:14:10.117" v="1671" actId="478"/>
          <ac:picMkLst>
            <pc:docMk/>
            <pc:sldMk cId="3753468341" sldId="415"/>
            <ac:picMk id="32" creationId="{EC4AB64D-D72F-4943-AEC2-093A8460D5DA}"/>
          </ac:picMkLst>
        </pc:picChg>
        <pc:picChg chg="add del">
          <ac:chgData name="Friederike Rohde" userId="096d8b1e-22d9-4189-b80c-0d75de39493e" providerId="ADAL" clId="{B5707A1F-A2DB-A44E-BAA3-ECB6ECEEDB1F}" dt="2022-02-21T18:14:09.370" v="1670" actId="478"/>
          <ac:picMkLst>
            <pc:docMk/>
            <pc:sldMk cId="3753468341" sldId="415"/>
            <ac:picMk id="58" creationId="{250DC4D5-4D5D-4710-A68C-B4DE5D1538F7}"/>
          </ac:picMkLst>
        </pc:picChg>
        <pc:picChg chg="add del">
          <ac:chgData name="Friederike Rohde" userId="096d8b1e-22d9-4189-b80c-0d75de39493e" providerId="ADAL" clId="{B5707A1F-A2DB-A44E-BAA3-ECB6ECEEDB1F}" dt="2022-02-21T18:14:08.739" v="1669" actId="478"/>
          <ac:picMkLst>
            <pc:docMk/>
            <pc:sldMk cId="3753468341" sldId="415"/>
            <ac:picMk id="59" creationId="{0F307BA5-501D-4AFE-A8E3-280BCC5F9284}"/>
          </ac:picMkLst>
        </pc:picChg>
        <pc:cxnChg chg="mod">
          <ac:chgData name="Friederike Rohde" userId="096d8b1e-22d9-4189-b80c-0d75de39493e" providerId="ADAL" clId="{B5707A1F-A2DB-A44E-BAA3-ECB6ECEEDB1F}" dt="2022-02-21T08:23:06.360" v="1138" actId="208"/>
          <ac:cxnSpMkLst>
            <pc:docMk/>
            <pc:sldMk cId="3753468341" sldId="415"/>
            <ac:cxnSpMk id="36" creationId="{8DE0D3BD-6329-4029-9ED9-2A89D1D3049A}"/>
          </ac:cxnSpMkLst>
        </pc:cxnChg>
        <pc:cxnChg chg="mod">
          <ac:chgData name="Friederike Rohde" userId="096d8b1e-22d9-4189-b80c-0d75de39493e" providerId="ADAL" clId="{B5707A1F-A2DB-A44E-BAA3-ECB6ECEEDB1F}" dt="2022-02-21T08:22:44.430" v="1132" actId="208"/>
          <ac:cxnSpMkLst>
            <pc:docMk/>
            <pc:sldMk cId="3753468341" sldId="415"/>
            <ac:cxnSpMk id="40" creationId="{C6AF114E-C3AB-4FA0-B764-6B6003CF7F13}"/>
          </ac:cxnSpMkLst>
        </pc:cxnChg>
        <pc:cxnChg chg="mod">
          <ac:chgData name="Friederike Rohde" userId="096d8b1e-22d9-4189-b80c-0d75de39493e" providerId="ADAL" clId="{B5707A1F-A2DB-A44E-BAA3-ECB6ECEEDB1F}" dt="2022-02-21T18:14:02.355" v="1667" actId="478"/>
          <ac:cxnSpMkLst>
            <pc:docMk/>
            <pc:sldMk cId="3753468341" sldId="415"/>
            <ac:cxnSpMk id="41" creationId="{393BC2E3-9B56-452E-912E-46832A88E184}"/>
          </ac:cxnSpMkLst>
        </pc:cxnChg>
        <pc:cxnChg chg="mod">
          <ac:chgData name="Friederike Rohde" userId="096d8b1e-22d9-4189-b80c-0d75de39493e" providerId="ADAL" clId="{B5707A1F-A2DB-A44E-BAA3-ECB6ECEEDB1F}" dt="2022-02-21T08:23:11.966" v="1140" actId="208"/>
          <ac:cxnSpMkLst>
            <pc:docMk/>
            <pc:sldMk cId="3753468341" sldId="415"/>
            <ac:cxnSpMk id="44" creationId="{12794EB8-1167-43E4-85C7-2500AAFBEA11}"/>
          </ac:cxnSpMkLst>
        </pc:cxnChg>
        <pc:cxnChg chg="mod">
          <ac:chgData name="Friederike Rohde" userId="096d8b1e-22d9-4189-b80c-0d75de39493e" providerId="ADAL" clId="{B5707A1F-A2DB-A44E-BAA3-ECB6ECEEDB1F}" dt="2022-02-21T18:14:02.355" v="1667" actId="478"/>
          <ac:cxnSpMkLst>
            <pc:docMk/>
            <pc:sldMk cId="3753468341" sldId="415"/>
            <ac:cxnSpMk id="62" creationId="{FF93B6A1-9F03-4284-B926-B415EFD1E1F3}"/>
          </ac:cxnSpMkLst>
        </pc:cxnChg>
        <pc:cxnChg chg="mod">
          <ac:chgData name="Friederike Rohde" userId="096d8b1e-22d9-4189-b80c-0d75de39493e" providerId="ADAL" clId="{B5707A1F-A2DB-A44E-BAA3-ECB6ECEEDB1F}" dt="2022-02-21T18:14:02.355" v="1667" actId="478"/>
          <ac:cxnSpMkLst>
            <pc:docMk/>
            <pc:sldMk cId="3753468341" sldId="415"/>
            <ac:cxnSpMk id="63" creationId="{E6FF541F-A656-4A48-8FBE-B19E933F9887}"/>
          </ac:cxnSpMkLst>
        </pc:cxnChg>
      </pc:sldChg>
      <pc:sldChg chg="addSp delSp modSp mod">
        <pc:chgData name="Friederike Rohde" userId="096d8b1e-22d9-4189-b80c-0d75de39493e" providerId="ADAL" clId="{B5707A1F-A2DB-A44E-BAA3-ECB6ECEEDB1F}" dt="2022-02-21T18:13:21.446" v="1663" actId="1076"/>
        <pc:sldMkLst>
          <pc:docMk/>
          <pc:sldMk cId="3361554155" sldId="416"/>
        </pc:sldMkLst>
        <pc:picChg chg="add mod">
          <ac:chgData name="Friederike Rohde" userId="096d8b1e-22d9-4189-b80c-0d75de39493e" providerId="ADAL" clId="{B5707A1F-A2DB-A44E-BAA3-ECB6ECEEDB1F}" dt="2022-02-21T18:12:24.521" v="1653" actId="1076"/>
          <ac:picMkLst>
            <pc:docMk/>
            <pc:sldMk cId="3361554155" sldId="416"/>
            <ac:picMk id="13" creationId="{FB5F2E59-9E08-754C-A246-21888BB819E6}"/>
          </ac:picMkLst>
        </pc:picChg>
        <pc:picChg chg="mod">
          <ac:chgData name="Friederike Rohde" userId="096d8b1e-22d9-4189-b80c-0d75de39493e" providerId="ADAL" clId="{B5707A1F-A2DB-A44E-BAA3-ECB6ECEEDB1F}" dt="2022-02-21T18:12:26.336" v="1654" actId="1076"/>
          <ac:picMkLst>
            <pc:docMk/>
            <pc:sldMk cId="3361554155" sldId="416"/>
            <ac:picMk id="19" creationId="{703B4C67-950A-4D3C-90EB-AB82FFEAB802}"/>
          </ac:picMkLst>
        </pc:picChg>
        <pc:picChg chg="del">
          <ac:chgData name="Friederike Rohde" userId="096d8b1e-22d9-4189-b80c-0d75de39493e" providerId="ADAL" clId="{B5707A1F-A2DB-A44E-BAA3-ECB6ECEEDB1F}" dt="2022-02-21T18:12:16.866" v="1650" actId="478"/>
          <ac:picMkLst>
            <pc:docMk/>
            <pc:sldMk cId="3361554155" sldId="416"/>
            <ac:picMk id="32" creationId="{EC4AB64D-D72F-4943-AEC2-093A8460D5DA}"/>
          </ac:picMkLst>
        </pc:picChg>
        <pc:picChg chg="add mod">
          <ac:chgData name="Friederike Rohde" userId="096d8b1e-22d9-4189-b80c-0d75de39493e" providerId="ADAL" clId="{B5707A1F-A2DB-A44E-BAA3-ECB6ECEEDB1F}" dt="2022-02-21T18:13:03.946" v="1658" actId="1076"/>
          <ac:picMkLst>
            <pc:docMk/>
            <pc:sldMk cId="3361554155" sldId="416"/>
            <ac:picMk id="52" creationId="{0E81062F-6794-944E-ACC9-6569F86A2346}"/>
          </ac:picMkLst>
        </pc:picChg>
        <pc:picChg chg="add mod">
          <ac:chgData name="Friederike Rohde" userId="096d8b1e-22d9-4189-b80c-0d75de39493e" providerId="ADAL" clId="{B5707A1F-A2DB-A44E-BAA3-ECB6ECEEDB1F}" dt="2022-02-21T18:13:21.446" v="1663" actId="1076"/>
          <ac:picMkLst>
            <pc:docMk/>
            <pc:sldMk cId="3361554155" sldId="416"/>
            <ac:picMk id="53" creationId="{E0D736D4-42C4-B847-8874-D1A6D95C2997}"/>
          </ac:picMkLst>
        </pc:picChg>
        <pc:picChg chg="del">
          <ac:chgData name="Friederike Rohde" userId="096d8b1e-22d9-4189-b80c-0d75de39493e" providerId="ADAL" clId="{B5707A1F-A2DB-A44E-BAA3-ECB6ECEEDB1F}" dt="2022-02-21T18:12:57.722" v="1655" actId="478"/>
          <ac:picMkLst>
            <pc:docMk/>
            <pc:sldMk cId="3361554155" sldId="416"/>
            <ac:picMk id="54" creationId="{EF77E550-9F3F-4172-A750-AE09C76668A3}"/>
          </ac:picMkLst>
        </pc:picChg>
        <pc:picChg chg="mod">
          <ac:chgData name="Friederike Rohde" userId="096d8b1e-22d9-4189-b80c-0d75de39493e" providerId="ADAL" clId="{B5707A1F-A2DB-A44E-BAA3-ECB6ECEEDB1F}" dt="2022-02-21T18:13:17.096" v="1661" actId="1076"/>
          <ac:picMkLst>
            <pc:docMk/>
            <pc:sldMk cId="3361554155" sldId="416"/>
            <ac:picMk id="61" creationId="{29B67525-2AA8-48A6-8845-737C6E27C171}"/>
          </ac:picMkLst>
        </pc:picChg>
        <pc:picChg chg="del">
          <ac:chgData name="Friederike Rohde" userId="096d8b1e-22d9-4189-b80c-0d75de39493e" providerId="ADAL" clId="{B5707A1F-A2DB-A44E-BAA3-ECB6ECEEDB1F}" dt="2022-02-21T18:12:59.315" v="1656" actId="478"/>
          <ac:picMkLst>
            <pc:docMk/>
            <pc:sldMk cId="3361554155" sldId="416"/>
            <ac:picMk id="64" creationId="{BB33A2DC-81BB-4AB9-A67F-9E2B26FFC3FE}"/>
          </ac:picMkLst>
        </pc:picChg>
        <pc:picChg chg="mod">
          <ac:chgData name="Friederike Rohde" userId="096d8b1e-22d9-4189-b80c-0d75de39493e" providerId="ADAL" clId="{B5707A1F-A2DB-A44E-BAA3-ECB6ECEEDB1F}" dt="2022-02-21T18:13:18.812" v="1662" actId="1076"/>
          <ac:picMkLst>
            <pc:docMk/>
            <pc:sldMk cId="3361554155" sldId="416"/>
            <ac:picMk id="65" creationId="{7C478622-265D-41D1-A3E7-9B5480524929}"/>
          </ac:picMkLst>
        </pc:picChg>
      </pc:sldChg>
      <pc:sldChg chg="addSp modSp del mod">
        <pc:chgData name="Friederike Rohde" userId="096d8b1e-22d9-4189-b80c-0d75de39493e" providerId="ADAL" clId="{B5707A1F-A2DB-A44E-BAA3-ECB6ECEEDB1F}" dt="2022-02-21T09:40:52.312" v="1648" actId="2696"/>
        <pc:sldMkLst>
          <pc:docMk/>
          <pc:sldMk cId="3809214333" sldId="416"/>
        </pc:sldMkLst>
        <pc:spChg chg="mod">
          <ac:chgData name="Friederike Rohde" userId="096d8b1e-22d9-4189-b80c-0d75de39493e" providerId="ADAL" clId="{B5707A1F-A2DB-A44E-BAA3-ECB6ECEEDB1F}" dt="2022-02-21T09:39:34.687" v="1614" actId="20577"/>
          <ac:spMkLst>
            <pc:docMk/>
            <pc:sldMk cId="3809214333" sldId="416"/>
            <ac:spMk id="3" creationId="{6D0733A9-E0E7-485B-8197-ADC01C3A3348}"/>
          </ac:spMkLst>
        </pc:spChg>
        <pc:spChg chg="add mod">
          <ac:chgData name="Friederike Rohde" userId="096d8b1e-22d9-4189-b80c-0d75de39493e" providerId="ADAL" clId="{B5707A1F-A2DB-A44E-BAA3-ECB6ECEEDB1F}" dt="2022-02-21T09:40:00.120" v="1615" actId="767"/>
          <ac:spMkLst>
            <pc:docMk/>
            <pc:sldMk cId="3809214333" sldId="416"/>
            <ac:spMk id="4" creationId="{842D30B4-8A06-D94D-A064-A7E728111A85}"/>
          </ac:spMkLst>
        </pc:spChg>
        <pc:spChg chg="add mod">
          <ac:chgData name="Friederike Rohde" userId="096d8b1e-22d9-4189-b80c-0d75de39493e" providerId="ADAL" clId="{B5707A1F-A2DB-A44E-BAA3-ECB6ECEEDB1F}" dt="2022-02-21T09:40:23.145" v="1647" actId="255"/>
          <ac:spMkLst>
            <pc:docMk/>
            <pc:sldMk cId="3809214333" sldId="416"/>
            <ac:spMk id="5" creationId="{9CC2C7C5-67F3-214C-AD1C-FC20D8511413}"/>
          </ac:spMkLst>
        </pc:spChg>
      </pc:sldChg>
    </pc:docChg>
  </pc:docChgLst>
  <pc:docChgLst>
    <pc:chgData name="Friederike Rohde" userId="S::friederike.rohde@ioew.de::096d8b1e-22d9-4189-b80c-0d75de39493e" providerId="AD" clId="Web-{C572F2AC-4E98-D1EC-4FAA-DC45B4521248}"/>
    <pc:docChg chg="delSld modSld">
      <pc:chgData name="Friederike Rohde" userId="S::friederike.rohde@ioew.de::096d8b1e-22d9-4189-b80c-0d75de39493e" providerId="AD" clId="Web-{C572F2AC-4E98-D1EC-4FAA-DC45B4521248}" dt="2022-02-22T08:51:08.286" v="5"/>
      <pc:docMkLst>
        <pc:docMk/>
      </pc:docMkLst>
      <pc:sldChg chg="del">
        <pc:chgData name="Friederike Rohde" userId="S::friederike.rohde@ioew.de::096d8b1e-22d9-4189-b80c-0d75de39493e" providerId="AD" clId="Web-{C572F2AC-4E98-D1EC-4FAA-DC45B4521248}" dt="2022-02-22T08:51:08.286" v="5"/>
        <pc:sldMkLst>
          <pc:docMk/>
          <pc:sldMk cId="2059199993" sldId="408"/>
        </pc:sldMkLst>
      </pc:sldChg>
      <pc:sldChg chg="del">
        <pc:chgData name="Friederike Rohde" userId="S::friederike.rohde@ioew.de::096d8b1e-22d9-4189-b80c-0d75de39493e" providerId="AD" clId="Web-{C572F2AC-4E98-D1EC-4FAA-DC45B4521248}" dt="2022-02-22T08:51:07.708" v="4"/>
        <pc:sldMkLst>
          <pc:docMk/>
          <pc:sldMk cId="1208539402" sldId="409"/>
        </pc:sldMkLst>
      </pc:sldChg>
      <pc:sldChg chg="del">
        <pc:chgData name="Friederike Rohde" userId="S::friederike.rohde@ioew.de::096d8b1e-22d9-4189-b80c-0d75de39493e" providerId="AD" clId="Web-{C572F2AC-4E98-D1EC-4FAA-DC45B4521248}" dt="2022-02-22T08:51:06.614" v="3"/>
        <pc:sldMkLst>
          <pc:docMk/>
          <pc:sldMk cId="1304919392" sldId="410"/>
        </pc:sldMkLst>
      </pc:sldChg>
      <pc:sldChg chg="addSp delSp modSp">
        <pc:chgData name="Friederike Rohde" userId="S::friederike.rohde@ioew.de::096d8b1e-22d9-4189-b80c-0d75de39493e" providerId="AD" clId="Web-{C572F2AC-4E98-D1EC-4FAA-DC45B4521248}" dt="2022-02-22T08:50:37.832" v="0"/>
        <pc:sldMkLst>
          <pc:docMk/>
          <pc:sldMk cId="656839098" sldId="411"/>
        </pc:sldMkLst>
        <pc:spChg chg="del">
          <ac:chgData name="Friederike Rohde" userId="S::friederike.rohde@ioew.de::096d8b1e-22d9-4189-b80c-0d75de39493e" providerId="AD" clId="Web-{C572F2AC-4E98-D1EC-4FAA-DC45B4521248}" dt="2022-02-22T08:50:37.832" v="0"/>
          <ac:spMkLst>
            <pc:docMk/>
            <pc:sldMk cId="656839098" sldId="411"/>
            <ac:spMk id="3" creationId="{DBC1D331-5623-D14B-BFEB-566B0C040358}"/>
          </ac:spMkLst>
        </pc:spChg>
        <pc:spChg chg="add mod">
          <ac:chgData name="Friederike Rohde" userId="S::friederike.rohde@ioew.de::096d8b1e-22d9-4189-b80c-0d75de39493e" providerId="AD" clId="Web-{C572F2AC-4E98-D1EC-4FAA-DC45B4521248}" dt="2022-02-22T08:50:37.832" v="0"/>
          <ac:spMkLst>
            <pc:docMk/>
            <pc:sldMk cId="656839098" sldId="411"/>
            <ac:spMk id="16" creationId="{189E24D6-4ED6-42DA-92C5-99A31D8F9A90}"/>
          </ac:spMkLst>
        </pc:spChg>
      </pc:sldChg>
      <pc:sldChg chg="addSp delSp modSp">
        <pc:chgData name="Friederike Rohde" userId="S::friederike.rohde@ioew.de::096d8b1e-22d9-4189-b80c-0d75de39493e" providerId="AD" clId="Web-{C572F2AC-4E98-D1EC-4FAA-DC45B4521248}" dt="2022-02-22T08:50:52.598" v="2"/>
        <pc:sldMkLst>
          <pc:docMk/>
          <pc:sldMk cId="829056943" sldId="412"/>
        </pc:sldMkLst>
        <pc:spChg chg="del">
          <ac:chgData name="Friederike Rohde" userId="S::friederike.rohde@ioew.de::096d8b1e-22d9-4189-b80c-0d75de39493e" providerId="AD" clId="Web-{C572F2AC-4E98-D1EC-4FAA-DC45B4521248}" dt="2022-02-22T08:50:52.598" v="2"/>
          <ac:spMkLst>
            <pc:docMk/>
            <pc:sldMk cId="829056943" sldId="412"/>
            <ac:spMk id="3" creationId="{DBC1D331-5623-D14B-BFEB-566B0C040358}"/>
          </ac:spMkLst>
        </pc:spChg>
        <pc:spChg chg="add mod">
          <ac:chgData name="Friederike Rohde" userId="S::friederike.rohde@ioew.de::096d8b1e-22d9-4189-b80c-0d75de39493e" providerId="AD" clId="Web-{C572F2AC-4E98-D1EC-4FAA-DC45B4521248}" dt="2022-02-22T08:50:52.598" v="2"/>
          <ac:spMkLst>
            <pc:docMk/>
            <pc:sldMk cId="829056943" sldId="412"/>
            <ac:spMk id="18" creationId="{FBE1DC0A-49F3-42B9-B78B-EF88A1292C91}"/>
          </ac:spMkLst>
        </pc:spChg>
      </pc:sldChg>
      <pc:sldChg chg="addSp delSp modSp">
        <pc:chgData name="Friederike Rohde" userId="S::friederike.rohde@ioew.de::096d8b1e-22d9-4189-b80c-0d75de39493e" providerId="AD" clId="Web-{C572F2AC-4E98-D1EC-4FAA-DC45B4521248}" dt="2022-02-22T08:50:47.629" v="1"/>
        <pc:sldMkLst>
          <pc:docMk/>
          <pc:sldMk cId="3361554155" sldId="416"/>
        </pc:sldMkLst>
        <pc:spChg chg="del">
          <ac:chgData name="Friederike Rohde" userId="S::friederike.rohde@ioew.de::096d8b1e-22d9-4189-b80c-0d75de39493e" providerId="AD" clId="Web-{C572F2AC-4E98-D1EC-4FAA-DC45B4521248}" dt="2022-02-22T08:50:47.629" v="1"/>
          <ac:spMkLst>
            <pc:docMk/>
            <pc:sldMk cId="3361554155" sldId="416"/>
            <ac:spMk id="3" creationId="{DBC1D331-5623-D14B-BFEB-566B0C040358}"/>
          </ac:spMkLst>
        </pc:spChg>
        <pc:spChg chg="add mod">
          <ac:chgData name="Friederike Rohde" userId="S::friederike.rohde@ioew.de::096d8b1e-22d9-4189-b80c-0d75de39493e" providerId="AD" clId="Web-{C572F2AC-4E98-D1EC-4FAA-DC45B4521248}" dt="2022-02-22T08:50:47.629" v="1"/>
          <ac:spMkLst>
            <pc:docMk/>
            <pc:sldMk cId="3361554155" sldId="416"/>
            <ac:spMk id="25" creationId="{F76EAAD4-D4F6-44A1-AF34-12FD30D1D1E9}"/>
          </ac:spMkLst>
        </pc:spChg>
      </pc:sldChg>
    </pc:docChg>
  </pc:docChgLst>
  <pc:docChgLst>
    <pc:chgData name="Andreas.Meyer" userId="S::andreas.meyer_dai-labor.de#ext#@ioew.onmicrosoft.com::37c71376-74cb-4ad1-9475-3a7e7ecd11ef" providerId="AD" clId="Web-{50CF83C0-FE26-A66C-C646-8FBF437DA806}"/>
    <pc:docChg chg="addSld delSld modSld">
      <pc:chgData name="Andreas.Meyer" userId="S::andreas.meyer_dai-labor.de#ext#@ioew.onmicrosoft.com::37c71376-74cb-4ad1-9475-3a7e7ecd11ef" providerId="AD" clId="Web-{50CF83C0-FE26-A66C-C646-8FBF437DA806}" dt="2022-02-21T19:59:31.585" v="329" actId="1076"/>
      <pc:docMkLst>
        <pc:docMk/>
      </pc:docMkLst>
      <pc:sldChg chg="addSp delSp modSp addAnim delAnim modAnim">
        <pc:chgData name="Andreas.Meyer" userId="S::andreas.meyer_dai-labor.de#ext#@ioew.onmicrosoft.com::37c71376-74cb-4ad1-9475-3a7e7ecd11ef" providerId="AD" clId="Web-{50CF83C0-FE26-A66C-C646-8FBF437DA806}" dt="2022-02-21T18:39:09.601" v="297"/>
        <pc:sldMkLst>
          <pc:docMk/>
          <pc:sldMk cId="656839098" sldId="411"/>
        </pc:sldMkLst>
        <pc:grpChg chg="add">
          <ac:chgData name="Andreas.Meyer" userId="S::andreas.meyer_dai-labor.de#ext#@ioew.onmicrosoft.com::37c71376-74cb-4ad1-9475-3a7e7ecd11ef" providerId="AD" clId="Web-{50CF83C0-FE26-A66C-C646-8FBF437DA806}" dt="2022-02-21T18:38:25.069" v="290"/>
          <ac:grpSpMkLst>
            <pc:docMk/>
            <pc:sldMk cId="656839098" sldId="411"/>
            <ac:grpSpMk id="28" creationId="{CFCA1F00-D409-4423-A07C-925258E1D991}"/>
          </ac:grpSpMkLst>
        </pc:grpChg>
        <pc:grpChg chg="add">
          <ac:chgData name="Andreas.Meyer" userId="S::andreas.meyer_dai-labor.de#ext#@ioew.onmicrosoft.com::37c71376-74cb-4ad1-9475-3a7e7ecd11ef" providerId="AD" clId="Web-{50CF83C0-FE26-A66C-C646-8FBF437DA806}" dt="2022-02-21T18:39:05.570" v="295"/>
          <ac:grpSpMkLst>
            <pc:docMk/>
            <pc:sldMk cId="656839098" sldId="411"/>
            <ac:grpSpMk id="29" creationId="{47F458D3-8062-418D-90B5-16FB35B734AC}"/>
          </ac:grpSpMkLst>
        </pc:grpChg>
        <pc:grpChg chg="add del">
          <ac:chgData name="Andreas.Meyer" userId="S::andreas.meyer_dai-labor.de#ext#@ioew.onmicrosoft.com::37c71376-74cb-4ad1-9475-3a7e7ecd11ef" providerId="AD" clId="Web-{50CF83C0-FE26-A66C-C646-8FBF437DA806}" dt="2022-02-21T18:33:30.764" v="286"/>
          <ac:grpSpMkLst>
            <pc:docMk/>
            <pc:sldMk cId="656839098" sldId="411"/>
            <ac:grpSpMk id="56" creationId="{80604FCD-76D9-4E2B-B388-AFF95973EE5D}"/>
          </ac:grpSpMkLst>
        </pc:grpChg>
        <pc:picChg chg="add del mod">
          <ac:chgData name="Andreas.Meyer" userId="S::andreas.meyer_dai-labor.de#ext#@ioew.onmicrosoft.com::37c71376-74cb-4ad1-9475-3a7e7ecd11ef" providerId="AD" clId="Web-{50CF83C0-FE26-A66C-C646-8FBF437DA806}" dt="2022-02-21T18:30:09.494" v="249"/>
          <ac:picMkLst>
            <pc:docMk/>
            <pc:sldMk cId="656839098" sldId="411"/>
            <ac:picMk id="2" creationId="{1755F3C7-CF89-4F58-A434-6569BF0FC594}"/>
          </ac:picMkLst>
        </pc:picChg>
        <pc:picChg chg="add del mod">
          <ac:chgData name="Andreas.Meyer" userId="S::andreas.meyer_dai-labor.de#ext#@ioew.onmicrosoft.com::37c71376-74cb-4ad1-9475-3a7e7ecd11ef" providerId="AD" clId="Web-{50CF83C0-FE26-A66C-C646-8FBF437DA806}" dt="2022-02-21T18:30:09.494" v="248"/>
          <ac:picMkLst>
            <pc:docMk/>
            <pc:sldMk cId="656839098" sldId="411"/>
            <ac:picMk id="13" creationId="{012C8AE3-FC08-4D15-A03A-2D4139C9536E}"/>
          </ac:picMkLst>
        </pc:picChg>
        <pc:picChg chg="add del mod">
          <ac:chgData name="Andreas.Meyer" userId="S::andreas.meyer_dai-labor.de#ext#@ioew.onmicrosoft.com::37c71376-74cb-4ad1-9475-3a7e7ecd11ef" providerId="AD" clId="Web-{50CF83C0-FE26-A66C-C646-8FBF437DA806}" dt="2022-02-21T18:32:32.794" v="276"/>
          <ac:picMkLst>
            <pc:docMk/>
            <pc:sldMk cId="656839098" sldId="411"/>
            <ac:picMk id="16" creationId="{81AF3CEA-5A1B-4B43-979C-A60E203C0633}"/>
          </ac:picMkLst>
        </pc:picChg>
        <pc:picChg chg="add del mod">
          <ac:chgData name="Andreas.Meyer" userId="S::andreas.meyer_dai-labor.de#ext#@ioew.onmicrosoft.com::37c71376-74cb-4ad1-9475-3a7e7ecd11ef" providerId="AD" clId="Web-{50CF83C0-FE26-A66C-C646-8FBF437DA806}" dt="2022-02-21T18:32:32.794" v="275"/>
          <ac:picMkLst>
            <pc:docMk/>
            <pc:sldMk cId="656839098" sldId="411"/>
            <ac:picMk id="17" creationId="{C9E1F872-2028-4603-ABA6-2E27C1A1985F}"/>
          </ac:picMkLst>
        </pc:picChg>
        <pc:picChg chg="add mod">
          <ac:chgData name="Andreas.Meyer" userId="S::andreas.meyer_dai-labor.de#ext#@ioew.onmicrosoft.com::37c71376-74cb-4ad1-9475-3a7e7ecd11ef" providerId="AD" clId="Web-{50CF83C0-FE26-A66C-C646-8FBF437DA806}" dt="2022-02-21T18:33:01.420" v="279" actId="1076"/>
          <ac:picMkLst>
            <pc:docMk/>
            <pc:sldMk cId="656839098" sldId="411"/>
            <ac:picMk id="19" creationId="{CDB6C799-7CCD-4413-9892-ED0DF423DF67}"/>
          </ac:picMkLst>
        </pc:picChg>
        <pc:picChg chg="add mod">
          <ac:chgData name="Andreas.Meyer" userId="S::andreas.meyer_dai-labor.de#ext#@ioew.onmicrosoft.com::37c71376-74cb-4ad1-9475-3a7e7ecd11ef" providerId="AD" clId="Web-{50CF83C0-FE26-A66C-C646-8FBF437DA806}" dt="2022-02-21T18:33:25.296" v="284" actId="1076"/>
          <ac:picMkLst>
            <pc:docMk/>
            <pc:sldMk cId="656839098" sldId="411"/>
            <ac:picMk id="21" creationId="{54FE9593-AED5-4A30-974F-40709E248279}"/>
          </ac:picMkLst>
        </pc:picChg>
        <pc:picChg chg="add del">
          <ac:chgData name="Andreas.Meyer" userId="S::andreas.meyer_dai-labor.de#ext#@ioew.onmicrosoft.com::37c71376-74cb-4ad1-9475-3a7e7ecd11ef" providerId="AD" clId="Web-{50CF83C0-FE26-A66C-C646-8FBF437DA806}" dt="2022-02-21T18:33:21.202" v="283"/>
          <ac:picMkLst>
            <pc:docMk/>
            <pc:sldMk cId="656839098" sldId="411"/>
            <ac:picMk id="23" creationId="{4EE28A80-A085-4625-A7F1-66FAF3400A2B}"/>
          </ac:picMkLst>
        </pc:picChg>
        <pc:picChg chg="add mod">
          <ac:chgData name="Andreas.Meyer" userId="S::andreas.meyer_dai-labor.de#ext#@ioew.onmicrosoft.com::37c71376-74cb-4ad1-9475-3a7e7ecd11ef" providerId="AD" clId="Web-{50CF83C0-FE26-A66C-C646-8FBF437DA806}" dt="2022-02-21T18:33:42.077" v="289" actId="1076"/>
          <ac:picMkLst>
            <pc:docMk/>
            <pc:sldMk cId="656839098" sldId="411"/>
            <ac:picMk id="25" creationId="{CA9BE60B-5809-451A-908B-AA6460B8F37B}"/>
          </ac:picMkLst>
        </pc:picChg>
        <pc:picChg chg="del">
          <ac:chgData name="Andreas.Meyer" userId="S::andreas.meyer_dai-labor.de#ext#@ioew.onmicrosoft.com::37c71376-74cb-4ad1-9475-3a7e7ecd11ef" providerId="AD" clId="Web-{50CF83C0-FE26-A66C-C646-8FBF437DA806}" dt="2022-02-21T18:33:13.998" v="280"/>
          <ac:picMkLst>
            <pc:docMk/>
            <pc:sldMk cId="656839098" sldId="411"/>
            <ac:picMk id="30" creationId="{8068D990-7D70-4422-A31D-A3618474604F}"/>
          </ac:picMkLst>
        </pc:picChg>
        <pc:picChg chg="add del">
          <ac:chgData name="Andreas.Meyer" userId="S::andreas.meyer_dai-labor.de#ext#@ioew.onmicrosoft.com::37c71376-74cb-4ad1-9475-3a7e7ecd11ef" providerId="AD" clId="Web-{50CF83C0-FE26-A66C-C646-8FBF437DA806}" dt="2022-02-21T18:32:58.529" v="278"/>
          <ac:picMkLst>
            <pc:docMk/>
            <pc:sldMk cId="656839098" sldId="411"/>
            <ac:picMk id="32" creationId="{EC4AB64D-D72F-4943-AEC2-093A8460D5DA}"/>
          </ac:picMkLst>
        </pc:picChg>
        <pc:picChg chg="del">
          <ac:chgData name="Andreas.Meyer" userId="S::andreas.meyer_dai-labor.de#ext#@ioew.onmicrosoft.com::37c71376-74cb-4ad1-9475-3a7e7ecd11ef" providerId="AD" clId="Web-{50CF83C0-FE26-A66C-C646-8FBF437DA806}" dt="2022-02-21T18:33:34.515" v="287"/>
          <ac:picMkLst>
            <pc:docMk/>
            <pc:sldMk cId="656839098" sldId="411"/>
            <ac:picMk id="36" creationId="{A53A3208-775F-4ACE-B244-062724369164}"/>
          </ac:picMkLst>
        </pc:picChg>
        <pc:cxnChg chg="mod">
          <ac:chgData name="Andreas.Meyer" userId="S::andreas.meyer_dai-labor.de#ext#@ioew.onmicrosoft.com::37c71376-74cb-4ad1-9475-3a7e7ecd11ef" providerId="AD" clId="Web-{50CF83C0-FE26-A66C-C646-8FBF437DA806}" dt="2022-02-21T18:33:30.764" v="286"/>
          <ac:cxnSpMkLst>
            <pc:docMk/>
            <pc:sldMk cId="656839098" sldId="411"/>
            <ac:cxnSpMk id="37" creationId="{6953FDAD-BCAC-43BD-BB1B-79C9207E19CB}"/>
          </ac:cxnSpMkLst>
        </pc:cxnChg>
        <pc:cxnChg chg="mod">
          <ac:chgData name="Andreas.Meyer" userId="S::andreas.meyer_dai-labor.de#ext#@ioew.onmicrosoft.com::37c71376-74cb-4ad1-9475-3a7e7ecd11ef" providerId="AD" clId="Web-{50CF83C0-FE26-A66C-C646-8FBF437DA806}" dt="2022-02-21T18:33:30.764" v="286"/>
          <ac:cxnSpMkLst>
            <pc:docMk/>
            <pc:sldMk cId="656839098" sldId="411"/>
            <ac:cxnSpMk id="44" creationId="{28049944-7B4E-4EC6-859C-08CFB99278E8}"/>
          </ac:cxnSpMkLst>
        </pc:cxnChg>
      </pc:sldChg>
      <pc:sldChg chg="addSp delSp modSp addAnim delAnim modAnim">
        <pc:chgData name="Andreas.Meyer" userId="S::andreas.meyer_dai-labor.de#ext#@ioew.onmicrosoft.com::37c71376-74cb-4ad1-9475-3a7e7ecd11ef" providerId="AD" clId="Web-{50CF83C0-FE26-A66C-C646-8FBF437DA806}" dt="2022-02-21T19:59:31.585" v="329" actId="1076"/>
        <pc:sldMkLst>
          <pc:docMk/>
          <pc:sldMk cId="829056943" sldId="412"/>
        </pc:sldMkLst>
        <pc:grpChg chg="add mod">
          <ac:chgData name="Andreas.Meyer" userId="S::andreas.meyer_dai-labor.de#ext#@ioew.onmicrosoft.com::37c71376-74cb-4ad1-9475-3a7e7ecd11ef" providerId="AD" clId="Web-{50CF83C0-FE26-A66C-C646-8FBF437DA806}" dt="2022-02-21T19:59:31.585" v="329" actId="1076"/>
          <ac:grpSpMkLst>
            <pc:docMk/>
            <pc:sldMk cId="829056943" sldId="412"/>
            <ac:grpSpMk id="12" creationId="{41A1052F-DD72-4413-956C-B78905947C13}"/>
          </ac:grpSpMkLst>
        </pc:grpChg>
        <pc:grpChg chg="add">
          <ac:chgData name="Andreas.Meyer" userId="S::andreas.meyer_dai-labor.de#ext#@ioew.onmicrosoft.com::37c71376-74cb-4ad1-9475-3a7e7ecd11ef" providerId="AD" clId="Web-{50CF83C0-FE26-A66C-C646-8FBF437DA806}" dt="2022-02-21T18:41:08.261" v="323"/>
          <ac:grpSpMkLst>
            <pc:docMk/>
            <pc:sldMk cId="829056943" sldId="412"/>
            <ac:grpSpMk id="13" creationId="{CA45CDA0-B2F7-4C57-ABBE-3A6FB235D3D3}"/>
          </ac:grpSpMkLst>
        </pc:grpChg>
        <pc:picChg chg="add mod">
          <ac:chgData name="Andreas.Meyer" userId="S::andreas.meyer_dai-labor.de#ext#@ioew.onmicrosoft.com::37c71376-74cb-4ad1-9475-3a7e7ecd11ef" providerId="AD" clId="Web-{50CF83C0-FE26-A66C-C646-8FBF437DA806}" dt="2022-02-21T18:40:05.868" v="310" actId="1076"/>
          <ac:picMkLst>
            <pc:docMk/>
            <pc:sldMk cId="829056943" sldId="412"/>
            <ac:picMk id="2" creationId="{BD5F52CA-DFD9-42B4-A01C-D3D4D5FD7EFA}"/>
          </ac:picMkLst>
        </pc:picChg>
        <pc:picChg chg="add mod">
          <ac:chgData name="Andreas.Meyer" userId="S::andreas.meyer_dai-labor.de#ext#@ioew.onmicrosoft.com::37c71376-74cb-4ad1-9475-3a7e7ecd11ef" providerId="AD" clId="Web-{50CF83C0-FE26-A66C-C646-8FBF437DA806}" dt="2022-02-21T18:40:05.900" v="311" actId="1076"/>
          <ac:picMkLst>
            <pc:docMk/>
            <pc:sldMk cId="829056943" sldId="412"/>
            <ac:picMk id="11" creationId="{CC54FF7F-01B3-4194-BDED-0BBE76A66BD7}"/>
          </ac:picMkLst>
        </pc:picChg>
        <pc:picChg chg="del">
          <ac:chgData name="Andreas.Meyer" userId="S::andreas.meyer_dai-labor.de#ext#@ioew.onmicrosoft.com::37c71376-74cb-4ad1-9475-3a7e7ecd11ef" providerId="AD" clId="Web-{50CF83C0-FE26-A66C-C646-8FBF437DA806}" dt="2022-02-21T18:40:00.821" v="309"/>
          <ac:picMkLst>
            <pc:docMk/>
            <pc:sldMk cId="829056943" sldId="412"/>
            <ac:picMk id="32" creationId="{EC4AB64D-D72F-4943-AEC2-093A8460D5DA}"/>
          </ac:picMkLst>
        </pc:picChg>
        <pc:picChg chg="add mod">
          <ac:chgData name="Andreas.Meyer" userId="S::andreas.meyer_dai-labor.de#ext#@ioew.onmicrosoft.com::37c71376-74cb-4ad1-9475-3a7e7ecd11ef" providerId="AD" clId="Web-{50CF83C0-FE26-A66C-C646-8FBF437DA806}" dt="2022-02-21T18:40:19.744" v="316" actId="1076"/>
          <ac:picMkLst>
            <pc:docMk/>
            <pc:sldMk cId="829056943" sldId="412"/>
            <ac:picMk id="50" creationId="{E54E7BC7-303D-413A-B643-3C110765238A}"/>
          </ac:picMkLst>
        </pc:picChg>
        <pc:picChg chg="del">
          <ac:chgData name="Andreas.Meyer" userId="S::andreas.meyer_dai-labor.de#ext#@ioew.onmicrosoft.com::37c71376-74cb-4ad1-9475-3a7e7ecd11ef" providerId="AD" clId="Web-{50CF83C0-FE26-A66C-C646-8FBF437DA806}" dt="2022-02-21T18:40:00.821" v="308"/>
          <ac:picMkLst>
            <pc:docMk/>
            <pc:sldMk cId="829056943" sldId="412"/>
            <ac:picMk id="58" creationId="{250DC4D5-4D5D-4710-A68C-B4DE5D1538F7}"/>
          </ac:picMkLst>
        </pc:picChg>
        <pc:picChg chg="del">
          <ac:chgData name="Andreas.Meyer" userId="S::andreas.meyer_dai-labor.de#ext#@ioew.onmicrosoft.com::37c71376-74cb-4ad1-9475-3a7e7ecd11ef" providerId="AD" clId="Web-{50CF83C0-FE26-A66C-C646-8FBF437DA806}" dt="2022-02-21T18:40:11.415" v="313"/>
          <ac:picMkLst>
            <pc:docMk/>
            <pc:sldMk cId="829056943" sldId="412"/>
            <ac:picMk id="59" creationId="{0F307BA5-501D-4AFE-A8E3-280BCC5F9284}"/>
          </ac:picMkLst>
        </pc:picChg>
        <pc:picChg chg="del">
          <ac:chgData name="Andreas.Meyer" userId="S::andreas.meyer_dai-labor.de#ext#@ioew.onmicrosoft.com::37c71376-74cb-4ad1-9475-3a7e7ecd11ef" providerId="AD" clId="Web-{50CF83C0-FE26-A66C-C646-8FBF437DA806}" dt="2022-02-21T18:40:11.369" v="312"/>
          <ac:picMkLst>
            <pc:docMk/>
            <pc:sldMk cId="829056943" sldId="412"/>
            <ac:picMk id="60" creationId="{F91A90C8-0AB2-4F3B-ADB8-8FA7981C75F2}"/>
          </ac:picMkLst>
        </pc:picChg>
        <pc:picChg chg="del">
          <ac:chgData name="Andreas.Meyer" userId="S::andreas.meyer_dai-labor.de#ext#@ioew.onmicrosoft.com::37c71376-74cb-4ad1-9475-3a7e7ecd11ef" providerId="AD" clId="Web-{50CF83C0-FE26-A66C-C646-8FBF437DA806}" dt="2022-02-21T18:40:23.103" v="318"/>
          <ac:picMkLst>
            <pc:docMk/>
            <pc:sldMk cId="829056943" sldId="412"/>
            <ac:picMk id="61" creationId="{9278742A-8E0A-41F5-98DF-E6FBF913D570}"/>
          </ac:picMkLst>
        </pc:picChg>
        <pc:picChg chg="add mod">
          <ac:chgData name="Andreas.Meyer" userId="S::andreas.meyer_dai-labor.de#ext#@ioew.onmicrosoft.com::37c71376-74cb-4ad1-9475-3a7e7ecd11ef" providerId="AD" clId="Web-{50CF83C0-FE26-A66C-C646-8FBF437DA806}" dt="2022-02-21T18:40:19.775" v="317" actId="1076"/>
          <ac:picMkLst>
            <pc:docMk/>
            <pc:sldMk cId="829056943" sldId="412"/>
            <ac:picMk id="64" creationId="{31F04542-99A5-47C1-B6CD-C2B3B547C0B0}"/>
          </ac:picMkLst>
        </pc:picChg>
        <pc:picChg chg="add mod">
          <ac:chgData name="Andreas.Meyer" userId="S::andreas.meyer_dai-labor.de#ext#@ioew.onmicrosoft.com::37c71376-74cb-4ad1-9475-3a7e7ecd11ef" providerId="AD" clId="Web-{50CF83C0-FE26-A66C-C646-8FBF437DA806}" dt="2022-02-21T18:40:41.322" v="321" actId="1076"/>
          <ac:picMkLst>
            <pc:docMk/>
            <pc:sldMk cId="829056943" sldId="412"/>
            <ac:picMk id="65" creationId="{EFFE8007-3310-4655-AED8-0BC2D2A58794}"/>
          </ac:picMkLst>
        </pc:picChg>
        <pc:cxnChg chg="mod">
          <ac:chgData name="Andreas.Meyer" userId="S::andreas.meyer_dai-labor.de#ext#@ioew.onmicrosoft.com::37c71376-74cb-4ad1-9475-3a7e7ecd11ef" providerId="AD" clId="Web-{50CF83C0-FE26-A66C-C646-8FBF437DA806}" dt="2022-02-21T19:59:31.585" v="329" actId="1076"/>
          <ac:cxnSpMkLst>
            <pc:docMk/>
            <pc:sldMk cId="829056943" sldId="412"/>
            <ac:cxnSpMk id="63" creationId="{E6FF541F-A656-4A48-8FBE-B19E933F9887}"/>
          </ac:cxnSpMkLst>
        </pc:cxnChg>
      </pc:sldChg>
      <pc:sldChg chg="modSp">
        <pc:chgData name="Andreas.Meyer" userId="S::andreas.meyer_dai-labor.de#ext#@ioew.onmicrosoft.com::37c71376-74cb-4ad1-9475-3a7e7ecd11ef" providerId="AD" clId="Web-{50CF83C0-FE26-A66C-C646-8FBF437DA806}" dt="2022-02-21T09:03:44.689" v="141" actId="20577"/>
        <pc:sldMkLst>
          <pc:docMk/>
          <pc:sldMk cId="3177950499" sldId="414"/>
        </pc:sldMkLst>
        <pc:spChg chg="mod">
          <ac:chgData name="Andreas.Meyer" userId="S::andreas.meyer_dai-labor.de#ext#@ioew.onmicrosoft.com::37c71376-74cb-4ad1-9475-3a7e7ecd11ef" providerId="AD" clId="Web-{50CF83C0-FE26-A66C-C646-8FBF437DA806}" dt="2022-02-21T09:03:44.689" v="141" actId="20577"/>
          <ac:spMkLst>
            <pc:docMk/>
            <pc:sldMk cId="3177950499" sldId="414"/>
            <ac:spMk id="3" creationId="{8461E937-321A-A443-942C-61C73A16F5E6}"/>
          </ac:spMkLst>
        </pc:spChg>
      </pc:sldChg>
      <pc:sldChg chg="addSp delSp modSp del mod modShow">
        <pc:chgData name="Andreas.Meyer" userId="S::andreas.meyer_dai-labor.de#ext#@ioew.onmicrosoft.com::37c71376-74cb-4ad1-9475-3a7e7ecd11ef" providerId="AD" clId="Web-{50CF83C0-FE26-A66C-C646-8FBF437DA806}" dt="2022-02-21T18:29:53.212" v="241"/>
        <pc:sldMkLst>
          <pc:docMk/>
          <pc:sldMk cId="3753468341" sldId="415"/>
        </pc:sldMkLst>
        <pc:spChg chg="mod">
          <ac:chgData name="Andreas.Meyer" userId="S::andreas.meyer_dai-labor.de#ext#@ioew.onmicrosoft.com::37c71376-74cb-4ad1-9475-3a7e7ecd11ef" providerId="AD" clId="Web-{50CF83C0-FE26-A66C-C646-8FBF437DA806}" dt="2022-02-21T09:02:19.418" v="132" actId="20577"/>
          <ac:spMkLst>
            <pc:docMk/>
            <pc:sldMk cId="3753468341" sldId="415"/>
            <ac:spMk id="6" creationId="{68FDF993-2BCF-2948-A38B-15DD1FD20BCB}"/>
          </ac:spMkLst>
        </pc:spChg>
        <pc:spChg chg="mod">
          <ac:chgData name="Andreas.Meyer" userId="S::andreas.meyer_dai-labor.de#ext#@ioew.onmicrosoft.com::37c71376-74cb-4ad1-9475-3a7e7ecd11ef" providerId="AD" clId="Web-{50CF83C0-FE26-A66C-C646-8FBF437DA806}" dt="2022-02-21T09:02:10.777" v="130" actId="20577"/>
          <ac:spMkLst>
            <pc:docMk/>
            <pc:sldMk cId="3753468341" sldId="415"/>
            <ac:spMk id="9" creationId="{40D30CDC-84E9-224A-98D6-2F5C359DDF3D}"/>
          </ac:spMkLst>
        </pc:spChg>
        <pc:spChg chg="mod">
          <ac:chgData name="Andreas.Meyer" userId="S::andreas.meyer_dai-labor.de#ext#@ioew.onmicrosoft.com::37c71376-74cb-4ad1-9475-3a7e7ecd11ef" providerId="AD" clId="Web-{50CF83C0-FE26-A66C-C646-8FBF437DA806}" dt="2022-02-21T09:00:51.600" v="121" actId="20577"/>
          <ac:spMkLst>
            <pc:docMk/>
            <pc:sldMk cId="3753468341" sldId="415"/>
            <ac:spMk id="24" creationId="{57A2298F-B27C-41CF-8B37-9A37A8E28EBA}"/>
          </ac:spMkLst>
        </pc:spChg>
        <pc:spChg chg="mod">
          <ac:chgData name="Andreas.Meyer" userId="S::andreas.meyer_dai-labor.de#ext#@ioew.onmicrosoft.com::37c71376-74cb-4ad1-9475-3a7e7ecd11ef" providerId="AD" clId="Web-{50CF83C0-FE26-A66C-C646-8FBF437DA806}" dt="2022-02-21T12:13:36.175" v="149" actId="20577"/>
          <ac:spMkLst>
            <pc:docMk/>
            <pc:sldMk cId="3753468341" sldId="415"/>
            <ac:spMk id="55" creationId="{7CCAF7B4-FEE6-45FD-A19E-1C6CCFBCE447}"/>
          </ac:spMkLst>
        </pc:spChg>
        <pc:grpChg chg="mod">
          <ac:chgData name="Andreas.Meyer" userId="S::andreas.meyer_dai-labor.de#ext#@ioew.onmicrosoft.com::37c71376-74cb-4ad1-9475-3a7e7ecd11ef" providerId="AD" clId="Web-{50CF83C0-FE26-A66C-C646-8FBF437DA806}" dt="2022-02-21T09:01:07.382" v="125" actId="1076"/>
          <ac:grpSpMkLst>
            <pc:docMk/>
            <pc:sldMk cId="3753468341" sldId="415"/>
            <ac:grpSpMk id="11" creationId="{359D31A9-ED53-48C6-B53E-A19E977F162E}"/>
          </ac:grpSpMkLst>
        </pc:grpChg>
        <pc:picChg chg="add mod">
          <ac:chgData name="Andreas.Meyer" userId="S::andreas.meyer_dai-labor.de#ext#@ioew.onmicrosoft.com::37c71376-74cb-4ad1-9475-3a7e7ecd11ef" providerId="AD" clId="Web-{50CF83C0-FE26-A66C-C646-8FBF437DA806}" dt="2022-02-21T09:02:35.434" v="136" actId="1076"/>
          <ac:picMkLst>
            <pc:docMk/>
            <pc:sldMk cId="3753468341" sldId="415"/>
            <ac:picMk id="50" creationId="{CF2B11B1-6F2E-4717-876C-E5746A2BC797}"/>
          </ac:picMkLst>
        </pc:picChg>
        <pc:picChg chg="del">
          <ac:chgData name="Andreas.Meyer" userId="S::andreas.meyer_dai-labor.de#ext#@ioew.onmicrosoft.com::37c71376-74cb-4ad1-9475-3a7e7ecd11ef" providerId="AD" clId="Web-{50CF83C0-FE26-A66C-C646-8FBF437DA806}" dt="2022-02-21T09:02:21.090" v="133"/>
          <ac:picMkLst>
            <pc:docMk/>
            <pc:sldMk cId="3753468341" sldId="415"/>
            <ac:picMk id="72" creationId="{32A003A1-A59B-40E3-A33A-0C40A6606698}"/>
          </ac:picMkLst>
        </pc:picChg>
        <pc:picChg chg="mod">
          <ac:chgData name="Andreas.Meyer" userId="S::andreas.meyer_dai-labor.de#ext#@ioew.onmicrosoft.com::37c71376-74cb-4ad1-9475-3a7e7ecd11ef" providerId="AD" clId="Web-{50CF83C0-FE26-A66C-C646-8FBF437DA806}" dt="2022-02-21T09:02:28.981" v="134" actId="1076"/>
          <ac:picMkLst>
            <pc:docMk/>
            <pc:sldMk cId="3753468341" sldId="415"/>
            <ac:picMk id="73" creationId="{647D8A88-45C3-4F71-801F-E827A593169F}"/>
          </ac:picMkLst>
        </pc:picChg>
        <pc:cxnChg chg="mod">
          <ac:chgData name="Andreas.Meyer" userId="S::andreas.meyer_dai-labor.de#ext#@ioew.onmicrosoft.com::37c71376-74cb-4ad1-9475-3a7e7ecd11ef" providerId="AD" clId="Web-{50CF83C0-FE26-A66C-C646-8FBF437DA806}" dt="2022-02-21T09:01:07.382" v="125" actId="1076"/>
          <ac:cxnSpMkLst>
            <pc:docMk/>
            <pc:sldMk cId="3753468341" sldId="415"/>
            <ac:cxnSpMk id="41" creationId="{393BC2E3-9B56-452E-912E-46832A88E184}"/>
          </ac:cxnSpMkLst>
        </pc:cxnChg>
        <pc:cxnChg chg="mod">
          <ac:chgData name="Andreas.Meyer" userId="S::andreas.meyer_dai-labor.de#ext#@ioew.onmicrosoft.com::37c71376-74cb-4ad1-9475-3a7e7ecd11ef" providerId="AD" clId="Web-{50CF83C0-FE26-A66C-C646-8FBF437DA806}" dt="2022-02-21T09:01:07.382" v="125" actId="1076"/>
          <ac:cxnSpMkLst>
            <pc:docMk/>
            <pc:sldMk cId="3753468341" sldId="415"/>
            <ac:cxnSpMk id="63" creationId="{E6FF541F-A656-4A48-8FBE-B19E933F9887}"/>
          </ac:cxnSpMkLst>
        </pc:cxnChg>
      </pc:sldChg>
      <pc:sldChg chg="addSp delSp modSp add mod replId addAnim delAnim modAnim modShow">
        <pc:chgData name="Andreas.Meyer" userId="S::andreas.meyer_dai-labor.de#ext#@ioew.onmicrosoft.com::37c71376-74cb-4ad1-9475-3a7e7ecd11ef" providerId="AD" clId="Web-{50CF83C0-FE26-A66C-C646-8FBF437DA806}" dt="2022-02-21T18:32:05.731" v="264"/>
        <pc:sldMkLst>
          <pc:docMk/>
          <pc:sldMk cId="3361554155" sldId="416"/>
        </pc:sldMkLst>
        <pc:spChg chg="topLvl">
          <ac:chgData name="Andreas.Meyer" userId="S::andreas.meyer_dai-labor.de#ext#@ioew.onmicrosoft.com::37c71376-74cb-4ad1-9475-3a7e7ecd11ef" providerId="AD" clId="Web-{50CF83C0-FE26-A66C-C646-8FBF437DA806}" dt="2022-02-21T18:26:43.411" v="223"/>
          <ac:spMkLst>
            <pc:docMk/>
            <pc:sldMk cId="3361554155" sldId="416"/>
            <ac:spMk id="55" creationId="{7CCAF7B4-FEE6-45FD-A19E-1C6CCFBCE447}"/>
          </ac:spMkLst>
        </pc:spChg>
        <pc:spChg chg="del">
          <ac:chgData name="Andreas.Meyer" userId="S::andreas.meyer_dai-labor.de#ext#@ioew.onmicrosoft.com::37c71376-74cb-4ad1-9475-3a7e7ecd11ef" providerId="AD" clId="Web-{50CF83C0-FE26-A66C-C646-8FBF437DA806}" dt="2022-02-21T18:28:05.897" v="230"/>
          <ac:spMkLst>
            <pc:docMk/>
            <pc:sldMk cId="3361554155" sldId="416"/>
            <ac:spMk id="71" creationId="{26F75DB2-AAB0-4574-950A-DCA94DE482ED}"/>
          </ac:spMkLst>
        </pc:spChg>
        <pc:grpChg chg="add del">
          <ac:chgData name="Andreas.Meyer" userId="S::andreas.meyer_dai-labor.de#ext#@ioew.onmicrosoft.com::37c71376-74cb-4ad1-9475-3a7e7ecd11ef" providerId="AD" clId="Web-{50CF83C0-FE26-A66C-C646-8FBF437DA806}" dt="2022-02-21T18:26:25.614" v="221"/>
          <ac:grpSpMkLst>
            <pc:docMk/>
            <pc:sldMk cId="3361554155" sldId="416"/>
            <ac:grpSpMk id="2" creationId="{7BE0C360-6184-459E-AC8F-71324BDCD22B}"/>
          </ac:grpSpMkLst>
        </pc:grpChg>
        <pc:grpChg chg="topLvl">
          <ac:chgData name="Andreas.Meyer" userId="S::andreas.meyer_dai-labor.de#ext#@ioew.onmicrosoft.com::37c71376-74cb-4ad1-9475-3a7e7ecd11ef" providerId="AD" clId="Web-{50CF83C0-FE26-A66C-C646-8FBF437DA806}" dt="2022-02-21T18:26:43.411" v="223"/>
          <ac:grpSpMkLst>
            <pc:docMk/>
            <pc:sldMk cId="3361554155" sldId="416"/>
            <ac:grpSpMk id="8" creationId="{990ED512-0EE8-6844-B666-6BDBF08980FC}"/>
          </ac:grpSpMkLst>
        </pc:grpChg>
        <pc:grpChg chg="del topLvl">
          <ac:chgData name="Andreas.Meyer" userId="S::andreas.meyer_dai-labor.de#ext#@ioew.onmicrosoft.com::37c71376-74cb-4ad1-9475-3a7e7ecd11ef" providerId="AD" clId="Web-{50CF83C0-FE26-A66C-C646-8FBF437DA806}" dt="2022-02-21T18:26:32.567" v="222"/>
          <ac:grpSpMkLst>
            <pc:docMk/>
            <pc:sldMk cId="3361554155" sldId="416"/>
            <ac:grpSpMk id="11" creationId="{359D31A9-ED53-48C6-B53E-A19E977F162E}"/>
          </ac:grpSpMkLst>
        </pc:grpChg>
        <pc:grpChg chg="topLvl">
          <ac:chgData name="Andreas.Meyer" userId="S::andreas.meyer_dai-labor.de#ext#@ioew.onmicrosoft.com::37c71376-74cb-4ad1-9475-3a7e7ecd11ef" providerId="AD" clId="Web-{50CF83C0-FE26-A66C-C646-8FBF437DA806}" dt="2022-02-21T16:47:17.545" v="192"/>
          <ac:grpSpMkLst>
            <pc:docMk/>
            <pc:sldMk cId="3361554155" sldId="416"/>
            <ac:grpSpMk id="12" creationId="{DEA8C27D-066A-4A66-A636-666EB20B0F9E}"/>
          </ac:grpSpMkLst>
        </pc:grpChg>
        <pc:grpChg chg="del">
          <ac:chgData name="Andreas.Meyer" userId="S::andreas.meyer_dai-labor.de#ext#@ioew.onmicrosoft.com::37c71376-74cb-4ad1-9475-3a7e7ecd11ef" providerId="AD" clId="Web-{50CF83C0-FE26-A66C-C646-8FBF437DA806}" dt="2022-02-21T16:47:17.545" v="192"/>
          <ac:grpSpMkLst>
            <pc:docMk/>
            <pc:sldMk cId="3361554155" sldId="416"/>
            <ac:grpSpMk id="13" creationId="{A1BA6F14-9649-424C-ABBC-D0549C10FCFD}"/>
          </ac:grpSpMkLst>
        </pc:grpChg>
        <pc:grpChg chg="add">
          <ac:chgData name="Andreas.Meyer" userId="S::andreas.meyer_dai-labor.de#ext#@ioew.onmicrosoft.com::37c71376-74cb-4ad1-9475-3a7e7ecd11ef" providerId="AD" clId="Web-{50CF83C0-FE26-A66C-C646-8FBF437DA806}" dt="2022-02-21T18:26:57.443" v="224"/>
          <ac:grpSpMkLst>
            <pc:docMk/>
            <pc:sldMk cId="3361554155" sldId="416"/>
            <ac:grpSpMk id="16" creationId="{D882CA5D-5E18-4867-BF6D-CEB50032D18F}"/>
          </ac:grpSpMkLst>
        </pc:grpChg>
        <pc:grpChg chg="add">
          <ac:chgData name="Andreas.Meyer" userId="S::andreas.meyer_dai-labor.de#ext#@ioew.onmicrosoft.com::37c71376-74cb-4ad1-9475-3a7e7ecd11ef" providerId="AD" clId="Web-{50CF83C0-FE26-A66C-C646-8FBF437DA806}" dt="2022-02-21T18:27:20.037" v="225"/>
          <ac:grpSpMkLst>
            <pc:docMk/>
            <pc:sldMk cId="3361554155" sldId="416"/>
            <ac:grpSpMk id="17" creationId="{79618BB5-CA56-46BF-A1EF-8F1DC44A06DD}"/>
          </ac:grpSpMkLst>
        </pc:grpChg>
        <pc:grpChg chg="add">
          <ac:chgData name="Andreas.Meyer" userId="S::andreas.meyer_dai-labor.de#ext#@ioew.onmicrosoft.com::37c71376-74cb-4ad1-9475-3a7e7ecd11ef" providerId="AD" clId="Web-{50CF83C0-FE26-A66C-C646-8FBF437DA806}" dt="2022-02-21T18:28:21.492" v="231"/>
          <ac:grpSpMkLst>
            <pc:docMk/>
            <pc:sldMk cId="3361554155" sldId="416"/>
            <ac:grpSpMk id="18" creationId="{F3EBAD39-D210-4A96-BAB6-41374DEA5BA0}"/>
          </ac:grpSpMkLst>
        </pc:grpChg>
        <pc:grpChg chg="add">
          <ac:chgData name="Andreas.Meyer" userId="S::andreas.meyer_dai-labor.de#ext#@ioew.onmicrosoft.com::37c71376-74cb-4ad1-9475-3a7e7ecd11ef" providerId="AD" clId="Web-{50CF83C0-FE26-A66C-C646-8FBF437DA806}" dt="2022-02-21T18:28:39.789" v="233"/>
          <ac:grpSpMkLst>
            <pc:docMk/>
            <pc:sldMk cId="3361554155" sldId="416"/>
            <ac:grpSpMk id="21" creationId="{7CC889BA-D90F-412C-8BAE-20A7CBFFCCF8}"/>
          </ac:grpSpMkLst>
        </pc:grpChg>
        <pc:grpChg chg="add">
          <ac:chgData name="Andreas.Meyer" userId="S::andreas.meyer_dai-labor.de#ext#@ioew.onmicrosoft.com::37c71376-74cb-4ad1-9475-3a7e7ecd11ef" providerId="AD" clId="Web-{50CF83C0-FE26-A66C-C646-8FBF437DA806}" dt="2022-02-21T18:29:16.665" v="238"/>
          <ac:grpSpMkLst>
            <pc:docMk/>
            <pc:sldMk cId="3361554155" sldId="416"/>
            <ac:grpSpMk id="23" creationId="{9B3E93D4-3D75-4104-AF40-168434B99089}"/>
          </ac:grpSpMkLst>
        </pc:grpChg>
        <pc:grpChg chg="del topLvl">
          <ac:chgData name="Andreas.Meyer" userId="S::andreas.meyer_dai-labor.de#ext#@ioew.onmicrosoft.com::37c71376-74cb-4ad1-9475-3a7e7ecd11ef" providerId="AD" clId="Web-{50CF83C0-FE26-A66C-C646-8FBF437DA806}" dt="2022-02-21T18:26:43.411" v="223"/>
          <ac:grpSpMkLst>
            <pc:docMk/>
            <pc:sldMk cId="3361554155" sldId="416"/>
            <ac:grpSpMk id="34" creationId="{8159D306-6C91-413B-9C97-2A03D9939C7A}"/>
          </ac:grpSpMkLst>
        </pc:grpChg>
        <pc:picChg chg="add del mod">
          <ac:chgData name="Andreas.Meyer" userId="S::andreas.meyer_dai-labor.de#ext#@ioew.onmicrosoft.com::37c71376-74cb-4ad1-9475-3a7e7ecd11ef" providerId="AD" clId="Web-{50CF83C0-FE26-A66C-C646-8FBF437DA806}" dt="2022-02-21T16:41:57.161" v="159"/>
          <ac:picMkLst>
            <pc:docMk/>
            <pc:sldMk cId="3361554155" sldId="416"/>
            <ac:picMk id="2" creationId="{7D980663-6A70-4AF2-9E45-22299BCD5379}"/>
          </ac:picMkLst>
        </pc:picChg>
        <pc:picChg chg="mod">
          <ac:chgData name="Andreas.Meyer" userId="S::andreas.meyer_dai-labor.de#ext#@ioew.onmicrosoft.com::37c71376-74cb-4ad1-9475-3a7e7ecd11ef" providerId="AD" clId="Web-{50CF83C0-FE26-A66C-C646-8FBF437DA806}" dt="2022-02-21T18:30:54.120" v="252"/>
          <ac:picMkLst>
            <pc:docMk/>
            <pc:sldMk cId="3361554155" sldId="416"/>
            <ac:picMk id="13" creationId="{FB5F2E59-9E08-754C-A246-21888BB819E6}"/>
          </ac:picMkLst>
        </pc:picChg>
        <pc:picChg chg="add del mod">
          <ac:chgData name="Andreas.Meyer" userId="S::andreas.meyer_dai-labor.de#ext#@ioew.onmicrosoft.com::37c71376-74cb-4ad1-9475-3a7e7ecd11ef" providerId="AD" clId="Web-{50CF83C0-FE26-A66C-C646-8FBF437DA806}" dt="2022-02-21T16:44:43.056" v="163"/>
          <ac:picMkLst>
            <pc:docMk/>
            <pc:sldMk cId="3361554155" sldId="416"/>
            <ac:picMk id="16" creationId="{4DA4820E-BBFB-4B15-8C82-CF439C64ED9B}"/>
          </ac:picMkLst>
        </pc:picChg>
        <pc:picChg chg="add del mod">
          <ac:chgData name="Andreas.Meyer" userId="S::andreas.meyer_dai-labor.de#ext#@ioew.onmicrosoft.com::37c71376-74cb-4ad1-9475-3a7e7ecd11ef" providerId="AD" clId="Web-{50CF83C0-FE26-A66C-C646-8FBF437DA806}" dt="2022-02-21T16:44:53.416" v="166"/>
          <ac:picMkLst>
            <pc:docMk/>
            <pc:sldMk cId="3361554155" sldId="416"/>
            <ac:picMk id="17" creationId="{1EA94925-29C9-480B-A86D-90F79ADDB512}"/>
          </ac:picMkLst>
        </pc:picChg>
        <pc:picChg chg="add del mod">
          <ac:chgData name="Andreas.Meyer" userId="S::andreas.meyer_dai-labor.de#ext#@ioew.onmicrosoft.com::37c71376-74cb-4ad1-9475-3a7e7ecd11ef" providerId="AD" clId="Web-{50CF83C0-FE26-A66C-C646-8FBF437DA806}" dt="2022-02-21T16:45:59.433" v="176"/>
          <ac:picMkLst>
            <pc:docMk/>
            <pc:sldMk cId="3361554155" sldId="416"/>
            <ac:picMk id="18" creationId="{2FACC914-600B-4494-8900-B03412AFF608}"/>
          </ac:picMkLst>
        </pc:picChg>
        <pc:picChg chg="add mod">
          <ac:chgData name="Andreas.Meyer" userId="S::andreas.meyer_dai-labor.de#ext#@ioew.onmicrosoft.com::37c71376-74cb-4ad1-9475-3a7e7ecd11ef" providerId="AD" clId="Web-{50CF83C0-FE26-A66C-C646-8FBF437DA806}" dt="2022-02-21T16:47:32.045" v="198" actId="1076"/>
          <ac:picMkLst>
            <pc:docMk/>
            <pc:sldMk cId="3361554155" sldId="416"/>
            <ac:picMk id="19" creationId="{703B4C67-950A-4D3C-90EB-AB82FFEAB802}"/>
          </ac:picMkLst>
        </pc:picChg>
        <pc:picChg chg="mod">
          <ac:chgData name="Andreas.Meyer" userId="S::andreas.meyer_dai-labor.de#ext#@ioew.onmicrosoft.com::37c71376-74cb-4ad1-9475-3a7e7ecd11ef" providerId="AD" clId="Web-{50CF83C0-FE26-A66C-C646-8FBF437DA806}" dt="2022-02-21T16:47:32.029" v="197" actId="1076"/>
          <ac:picMkLst>
            <pc:docMk/>
            <pc:sldMk cId="3361554155" sldId="416"/>
            <ac:picMk id="32" creationId="{EC4AB64D-D72F-4943-AEC2-093A8460D5DA}"/>
          </ac:picMkLst>
        </pc:picChg>
        <pc:picChg chg="topLvl">
          <ac:chgData name="Andreas.Meyer" userId="S::andreas.meyer_dai-labor.de#ext#@ioew.onmicrosoft.com::37c71376-74cb-4ad1-9475-3a7e7ecd11ef" providerId="AD" clId="Web-{50CF83C0-FE26-A66C-C646-8FBF437DA806}" dt="2022-02-21T18:26:25.614" v="221"/>
          <ac:picMkLst>
            <pc:docMk/>
            <pc:sldMk cId="3361554155" sldId="416"/>
            <ac:picMk id="50" creationId="{CF2B11B1-6F2E-4717-876C-E5746A2BC797}"/>
          </ac:picMkLst>
        </pc:picChg>
        <pc:picChg chg="mod">
          <ac:chgData name="Andreas.Meyer" userId="S::andreas.meyer_dai-labor.de#ext#@ioew.onmicrosoft.com::37c71376-74cb-4ad1-9475-3a7e7ecd11ef" providerId="AD" clId="Web-{50CF83C0-FE26-A66C-C646-8FBF437DA806}" dt="2022-02-21T18:31:59.450" v="262"/>
          <ac:picMkLst>
            <pc:docMk/>
            <pc:sldMk cId="3361554155" sldId="416"/>
            <ac:picMk id="52" creationId="{0E81062F-6794-944E-ACC9-6569F86A2346}"/>
          </ac:picMkLst>
        </pc:picChg>
        <pc:picChg chg="mod">
          <ac:chgData name="Andreas.Meyer" userId="S::andreas.meyer_dai-labor.de#ext#@ioew.onmicrosoft.com::37c71376-74cb-4ad1-9475-3a7e7ecd11ef" providerId="AD" clId="Web-{50CF83C0-FE26-A66C-C646-8FBF437DA806}" dt="2022-02-21T18:32:05.731" v="264"/>
          <ac:picMkLst>
            <pc:docMk/>
            <pc:sldMk cId="3361554155" sldId="416"/>
            <ac:picMk id="53" creationId="{E0D736D4-42C4-B847-8874-D1A6D95C2997}"/>
          </ac:picMkLst>
        </pc:picChg>
        <pc:picChg chg="add mod">
          <ac:chgData name="Andreas.Meyer" userId="S::andreas.meyer_dai-labor.de#ext#@ioew.onmicrosoft.com::37c71376-74cb-4ad1-9475-3a7e7ecd11ef" providerId="AD" clId="Web-{50CF83C0-FE26-A66C-C646-8FBF437DA806}" dt="2022-02-21T16:47:13.232" v="189" actId="1076"/>
          <ac:picMkLst>
            <pc:docMk/>
            <pc:sldMk cId="3361554155" sldId="416"/>
            <ac:picMk id="54" creationId="{EF77E550-9F3F-4172-A750-AE09C76668A3}"/>
          </ac:picMkLst>
        </pc:picChg>
        <pc:picChg chg="del mod">
          <ac:chgData name="Andreas.Meyer" userId="S::andreas.meyer_dai-labor.de#ext#@ioew.onmicrosoft.com::37c71376-74cb-4ad1-9475-3a7e7ecd11ef" providerId="AD" clId="Web-{50CF83C0-FE26-A66C-C646-8FBF437DA806}" dt="2022-02-21T16:46:04.840" v="179"/>
          <ac:picMkLst>
            <pc:docMk/>
            <pc:sldMk cId="3361554155" sldId="416"/>
            <ac:picMk id="58" creationId="{250DC4D5-4D5D-4710-A68C-B4DE5D1538F7}"/>
          </ac:picMkLst>
        </pc:picChg>
        <pc:picChg chg="del">
          <ac:chgData name="Andreas.Meyer" userId="S::andreas.meyer_dai-labor.de#ext#@ioew.onmicrosoft.com::37c71376-74cb-4ad1-9475-3a7e7ecd11ef" providerId="AD" clId="Web-{50CF83C0-FE26-A66C-C646-8FBF437DA806}" dt="2022-02-21T16:46:48.684" v="183"/>
          <ac:picMkLst>
            <pc:docMk/>
            <pc:sldMk cId="3361554155" sldId="416"/>
            <ac:picMk id="59" creationId="{0F307BA5-501D-4AFE-A8E3-280BCC5F9284}"/>
          </ac:picMkLst>
        </pc:picChg>
        <pc:picChg chg="del">
          <ac:chgData name="Andreas.Meyer" userId="S::andreas.meyer_dai-labor.de#ext#@ioew.onmicrosoft.com::37c71376-74cb-4ad1-9475-3a7e7ecd11ef" providerId="AD" clId="Web-{50CF83C0-FE26-A66C-C646-8FBF437DA806}" dt="2022-02-21T16:46:52.606" v="184"/>
          <ac:picMkLst>
            <pc:docMk/>
            <pc:sldMk cId="3361554155" sldId="416"/>
            <ac:picMk id="60" creationId="{F91A90C8-0AB2-4F3B-ADB8-8FA7981C75F2}"/>
          </ac:picMkLst>
        </pc:picChg>
        <pc:picChg chg="add mod">
          <ac:chgData name="Andreas.Meyer" userId="S::andreas.meyer_dai-labor.de#ext#@ioew.onmicrosoft.com::37c71376-74cb-4ad1-9475-3a7e7ecd11ef" providerId="AD" clId="Web-{50CF83C0-FE26-A66C-C646-8FBF437DA806}" dt="2022-02-21T16:47:13.263" v="190" actId="1076"/>
          <ac:picMkLst>
            <pc:docMk/>
            <pc:sldMk cId="3361554155" sldId="416"/>
            <ac:picMk id="61" creationId="{29B67525-2AA8-48A6-8845-737C6E27C171}"/>
          </ac:picMkLst>
        </pc:picChg>
        <pc:picChg chg="add mod">
          <ac:chgData name="Andreas.Meyer" userId="S::andreas.meyer_dai-labor.de#ext#@ioew.onmicrosoft.com::37c71376-74cb-4ad1-9475-3a7e7ecd11ef" providerId="AD" clId="Web-{50CF83C0-FE26-A66C-C646-8FBF437DA806}" dt="2022-02-21T16:47:26.435" v="195" actId="1076"/>
          <ac:picMkLst>
            <pc:docMk/>
            <pc:sldMk cId="3361554155" sldId="416"/>
            <ac:picMk id="64" creationId="{BB33A2DC-81BB-4AB9-A67F-9E2B26FFC3FE}"/>
          </ac:picMkLst>
        </pc:picChg>
        <pc:picChg chg="add mod">
          <ac:chgData name="Andreas.Meyer" userId="S::andreas.meyer_dai-labor.de#ext#@ioew.onmicrosoft.com::37c71376-74cb-4ad1-9475-3a7e7ecd11ef" providerId="AD" clId="Web-{50CF83C0-FE26-A66C-C646-8FBF437DA806}" dt="2022-02-21T16:47:26.467" v="196" actId="1076"/>
          <ac:picMkLst>
            <pc:docMk/>
            <pc:sldMk cId="3361554155" sldId="416"/>
            <ac:picMk id="65" creationId="{7C478622-265D-41D1-A3E7-9B5480524929}"/>
          </ac:picMkLst>
        </pc:picChg>
        <pc:picChg chg="topLvl">
          <ac:chgData name="Andreas.Meyer" userId="S::andreas.meyer_dai-labor.de#ext#@ioew.onmicrosoft.com::37c71376-74cb-4ad1-9475-3a7e7ecd11ef" providerId="AD" clId="Web-{50CF83C0-FE26-A66C-C646-8FBF437DA806}" dt="2022-02-21T18:26:32.567" v="222"/>
          <ac:picMkLst>
            <pc:docMk/>
            <pc:sldMk cId="3361554155" sldId="416"/>
            <ac:picMk id="73" creationId="{647D8A88-45C3-4F71-801F-E827A593169F}"/>
          </ac:picMkLst>
        </pc:picChg>
        <pc:picChg chg="del topLvl">
          <ac:chgData name="Andreas.Meyer" userId="S::andreas.meyer_dai-labor.de#ext#@ioew.onmicrosoft.com::37c71376-74cb-4ad1-9475-3a7e7ecd11ef" providerId="AD" clId="Web-{50CF83C0-FE26-A66C-C646-8FBF437DA806}" dt="2022-02-21T16:47:17.545" v="192"/>
          <ac:picMkLst>
            <pc:docMk/>
            <pc:sldMk cId="3361554155" sldId="416"/>
            <ac:picMk id="75" creationId="{E0F0ED5D-3EE6-45E4-BAD0-330E654B7852}"/>
          </ac:picMkLst>
        </pc:picChg>
        <pc:picChg chg="del">
          <ac:chgData name="Andreas.Meyer" userId="S::andreas.meyer_dai-labor.de#ext#@ioew.onmicrosoft.com::37c71376-74cb-4ad1-9475-3a7e7ecd11ef" providerId="AD" clId="Web-{50CF83C0-FE26-A66C-C646-8FBF437DA806}" dt="2022-02-21T16:47:17.404" v="191"/>
          <ac:picMkLst>
            <pc:docMk/>
            <pc:sldMk cId="3361554155" sldId="416"/>
            <ac:picMk id="76" creationId="{CDAB511F-1B68-45C5-AB42-8D9B05701586}"/>
          </ac:picMkLst>
        </pc:picChg>
        <pc:cxnChg chg="topLvl">
          <ac:chgData name="Andreas.Meyer" userId="S::andreas.meyer_dai-labor.de#ext#@ioew.onmicrosoft.com::37c71376-74cb-4ad1-9475-3a7e7ecd11ef" providerId="AD" clId="Web-{50CF83C0-FE26-A66C-C646-8FBF437DA806}" dt="2022-02-21T18:26:43.411" v="223"/>
          <ac:cxnSpMkLst>
            <pc:docMk/>
            <pc:sldMk cId="3361554155" sldId="416"/>
            <ac:cxnSpMk id="14" creationId="{6F01B840-886F-4705-AC34-82157CC110E0}"/>
          </ac:cxnSpMkLst>
        </pc:cxnChg>
        <pc:cxnChg chg="topLvl">
          <ac:chgData name="Andreas.Meyer" userId="S::andreas.meyer_dai-labor.de#ext#@ioew.onmicrosoft.com::37c71376-74cb-4ad1-9475-3a7e7ecd11ef" providerId="AD" clId="Web-{50CF83C0-FE26-A66C-C646-8FBF437DA806}" dt="2022-02-21T18:26:43.411" v="223"/>
          <ac:cxnSpMkLst>
            <pc:docMk/>
            <pc:sldMk cId="3361554155" sldId="416"/>
            <ac:cxnSpMk id="31" creationId="{BEA935B8-2F23-4836-ABEC-AFF93E911115}"/>
          </ac:cxnSpMkLst>
        </pc:cxnChg>
        <pc:cxnChg chg="topLvl">
          <ac:chgData name="Andreas.Meyer" userId="S::andreas.meyer_dai-labor.de#ext#@ioew.onmicrosoft.com::37c71376-74cb-4ad1-9475-3a7e7ecd11ef" providerId="AD" clId="Web-{50CF83C0-FE26-A66C-C646-8FBF437DA806}" dt="2022-02-21T18:26:43.411" v="223"/>
          <ac:cxnSpMkLst>
            <pc:docMk/>
            <pc:sldMk cId="3361554155" sldId="416"/>
            <ac:cxnSpMk id="62" creationId="{FF93B6A1-9F03-4284-B926-B415EFD1E1F3}"/>
          </ac:cxnSpMkLst>
        </pc:cxnChg>
      </pc:sldChg>
    </pc:docChg>
  </pc:docChgLst>
  <pc:docChgLst>
    <pc:chgData name="Philipp Reinhard" userId="0b75fb17-567e-4913-bd41-45dd3461e793" providerId="ADAL" clId="{F3D7894A-2B5B-4F40-9DBE-BC1636A589BE}"/>
    <pc:docChg chg="undo custSel addSld delSld modSld sldOrd">
      <pc:chgData name="Philipp Reinhard" userId="0b75fb17-567e-4913-bd41-45dd3461e793" providerId="ADAL" clId="{F3D7894A-2B5B-4F40-9DBE-BC1636A589BE}" dt="2022-02-21T08:41:31.263" v="1760" actId="20577"/>
      <pc:docMkLst>
        <pc:docMk/>
      </pc:docMkLst>
      <pc:sldChg chg="addSp modSp mod">
        <pc:chgData name="Philipp Reinhard" userId="0b75fb17-567e-4913-bd41-45dd3461e793" providerId="ADAL" clId="{F3D7894A-2B5B-4F40-9DBE-BC1636A589BE}" dt="2022-02-21T07:10:52.769" v="317" actId="20577"/>
        <pc:sldMkLst>
          <pc:docMk/>
          <pc:sldMk cId="1129200465" sldId="280"/>
        </pc:sldMkLst>
        <pc:spChg chg="add mod">
          <ac:chgData name="Philipp Reinhard" userId="0b75fb17-567e-4913-bd41-45dd3461e793" providerId="ADAL" clId="{F3D7894A-2B5B-4F40-9DBE-BC1636A589BE}" dt="2022-02-21T07:10:52.769" v="317" actId="20577"/>
          <ac:spMkLst>
            <pc:docMk/>
            <pc:sldMk cId="1129200465" sldId="280"/>
            <ac:spMk id="2" creationId="{D17C2B22-DA3F-4E06-9EA6-32B0FE377049}"/>
          </ac:spMkLst>
        </pc:spChg>
      </pc:sldChg>
      <pc:sldChg chg="modSp mod">
        <pc:chgData name="Philipp Reinhard" userId="0b75fb17-567e-4913-bd41-45dd3461e793" providerId="ADAL" clId="{F3D7894A-2B5B-4F40-9DBE-BC1636A589BE}" dt="2022-02-21T07:10:06.380" v="289" actId="12788"/>
        <pc:sldMkLst>
          <pc:docMk/>
          <pc:sldMk cId="3096676595" sldId="286"/>
        </pc:sldMkLst>
        <pc:spChg chg="mod">
          <ac:chgData name="Philipp Reinhard" userId="0b75fb17-567e-4913-bd41-45dd3461e793" providerId="ADAL" clId="{F3D7894A-2B5B-4F40-9DBE-BC1636A589BE}" dt="2022-02-21T07:09:55.611" v="285" actId="12788"/>
          <ac:spMkLst>
            <pc:docMk/>
            <pc:sldMk cId="3096676595" sldId="286"/>
            <ac:spMk id="29" creationId="{49010D1A-D8B6-D44D-BE49-CAF1731B6A32}"/>
          </ac:spMkLst>
        </pc:spChg>
        <pc:spChg chg="mod">
          <ac:chgData name="Philipp Reinhard" userId="0b75fb17-567e-4913-bd41-45dd3461e793" providerId="ADAL" clId="{F3D7894A-2B5B-4F40-9DBE-BC1636A589BE}" dt="2022-02-21T07:09:55.611" v="285" actId="12788"/>
          <ac:spMkLst>
            <pc:docMk/>
            <pc:sldMk cId="3096676595" sldId="286"/>
            <ac:spMk id="30" creationId="{025E5044-3511-7947-9793-E8072F197257}"/>
          </ac:spMkLst>
        </pc:spChg>
        <pc:spChg chg="mod">
          <ac:chgData name="Philipp Reinhard" userId="0b75fb17-567e-4913-bd41-45dd3461e793" providerId="ADAL" clId="{F3D7894A-2B5B-4F40-9DBE-BC1636A589BE}" dt="2022-02-21T07:10:00.830" v="287" actId="12788"/>
          <ac:spMkLst>
            <pc:docMk/>
            <pc:sldMk cId="3096676595" sldId="286"/>
            <ac:spMk id="36" creationId="{A92963CD-F63B-6B4B-A0FA-35811E3DB6A9}"/>
          </ac:spMkLst>
        </pc:spChg>
        <pc:spChg chg="mod">
          <ac:chgData name="Philipp Reinhard" userId="0b75fb17-567e-4913-bd41-45dd3461e793" providerId="ADAL" clId="{F3D7894A-2B5B-4F40-9DBE-BC1636A589BE}" dt="2022-02-21T07:10:00.830" v="287" actId="12788"/>
          <ac:spMkLst>
            <pc:docMk/>
            <pc:sldMk cId="3096676595" sldId="286"/>
            <ac:spMk id="37" creationId="{051490BD-9783-1448-8E76-AE9793BF192F}"/>
          </ac:spMkLst>
        </pc:spChg>
        <pc:spChg chg="mod">
          <ac:chgData name="Philipp Reinhard" userId="0b75fb17-567e-4913-bd41-45dd3461e793" providerId="ADAL" clId="{F3D7894A-2B5B-4F40-9DBE-BC1636A589BE}" dt="2022-02-21T07:10:06.380" v="289" actId="12788"/>
          <ac:spMkLst>
            <pc:docMk/>
            <pc:sldMk cId="3096676595" sldId="286"/>
            <ac:spMk id="39" creationId="{77A5486F-49F2-294B-A748-76879D0E7A3F}"/>
          </ac:spMkLst>
        </pc:spChg>
        <pc:spChg chg="mod">
          <ac:chgData name="Philipp Reinhard" userId="0b75fb17-567e-4913-bd41-45dd3461e793" providerId="ADAL" clId="{F3D7894A-2B5B-4F40-9DBE-BC1636A589BE}" dt="2022-02-21T07:10:06.380" v="289" actId="12788"/>
          <ac:spMkLst>
            <pc:docMk/>
            <pc:sldMk cId="3096676595" sldId="286"/>
            <ac:spMk id="40" creationId="{A83F6AC7-3AC4-BE4D-BBAF-F33165ED344C}"/>
          </ac:spMkLst>
        </pc:spChg>
      </pc:sldChg>
      <pc:sldChg chg="modSp mod">
        <pc:chgData name="Philipp Reinhard" userId="0b75fb17-567e-4913-bd41-45dd3461e793" providerId="ADAL" clId="{F3D7894A-2B5B-4F40-9DBE-BC1636A589BE}" dt="2022-02-21T07:10:26.923" v="293" actId="20577"/>
        <pc:sldMkLst>
          <pc:docMk/>
          <pc:sldMk cId="1711484560" sldId="287"/>
        </pc:sldMkLst>
        <pc:spChg chg="mod">
          <ac:chgData name="Philipp Reinhard" userId="0b75fb17-567e-4913-bd41-45dd3461e793" providerId="ADAL" clId="{F3D7894A-2B5B-4F40-9DBE-BC1636A589BE}" dt="2022-02-18T16:27:11.051" v="4" actId="12789"/>
          <ac:spMkLst>
            <pc:docMk/>
            <pc:sldMk cId="1711484560" sldId="287"/>
            <ac:spMk id="6" creationId="{66BCFA70-62F8-C346-8A26-4FEBBEB6E1ED}"/>
          </ac:spMkLst>
        </pc:spChg>
        <pc:spChg chg="mod">
          <ac:chgData name="Philipp Reinhard" userId="0b75fb17-567e-4913-bd41-45dd3461e793" providerId="ADAL" clId="{F3D7894A-2B5B-4F40-9DBE-BC1636A589BE}" dt="2022-02-21T07:10:26.923" v="293" actId="20577"/>
          <ac:spMkLst>
            <pc:docMk/>
            <pc:sldMk cId="1711484560" sldId="287"/>
            <ac:spMk id="7" creationId="{335D0521-C541-C448-95A0-F8200C16DB32}"/>
          </ac:spMkLst>
        </pc:spChg>
      </pc:sldChg>
      <pc:sldChg chg="ord">
        <pc:chgData name="Philipp Reinhard" userId="0b75fb17-567e-4913-bd41-45dd3461e793" providerId="ADAL" clId="{F3D7894A-2B5B-4F40-9DBE-BC1636A589BE}" dt="2022-02-21T07:52:11.167" v="1075"/>
        <pc:sldMkLst>
          <pc:docMk/>
          <pc:sldMk cId="2723710107" sldId="289"/>
        </pc:sldMkLst>
      </pc:sldChg>
      <pc:sldChg chg="modSp mod ord">
        <pc:chgData name="Philipp Reinhard" userId="0b75fb17-567e-4913-bd41-45dd3461e793" providerId="ADAL" clId="{F3D7894A-2B5B-4F40-9DBE-BC1636A589BE}" dt="2022-02-21T07:57:53.369" v="1346" actId="20577"/>
        <pc:sldMkLst>
          <pc:docMk/>
          <pc:sldMk cId="967710254" sldId="291"/>
        </pc:sldMkLst>
        <pc:spChg chg="mod">
          <ac:chgData name="Philipp Reinhard" userId="0b75fb17-567e-4913-bd41-45dd3461e793" providerId="ADAL" clId="{F3D7894A-2B5B-4F40-9DBE-BC1636A589BE}" dt="2022-02-21T07:57:53.369" v="1346" actId="20577"/>
          <ac:spMkLst>
            <pc:docMk/>
            <pc:sldMk cId="967710254" sldId="291"/>
            <ac:spMk id="3" creationId="{97F13CB8-B994-EC4D-A804-E38B63D4EE3D}"/>
          </ac:spMkLst>
        </pc:spChg>
      </pc:sldChg>
      <pc:sldChg chg="addSp delSp modSp del mod">
        <pc:chgData name="Philipp Reinhard" userId="0b75fb17-567e-4913-bd41-45dd3461e793" providerId="ADAL" clId="{F3D7894A-2B5B-4F40-9DBE-BC1636A589BE}" dt="2022-02-21T07:36:43.509" v="754" actId="47"/>
        <pc:sldMkLst>
          <pc:docMk/>
          <pc:sldMk cId="3181930787" sldId="405"/>
        </pc:sldMkLst>
        <pc:spChg chg="mod">
          <ac:chgData name="Philipp Reinhard" userId="0b75fb17-567e-4913-bd41-45dd3461e793" providerId="ADAL" clId="{F3D7894A-2B5B-4F40-9DBE-BC1636A589BE}" dt="2022-02-18T16:30:11.097" v="5" actId="21"/>
          <ac:spMkLst>
            <pc:docMk/>
            <pc:sldMk cId="3181930787" sldId="405"/>
            <ac:spMk id="4" creationId="{110A7A5C-BAA0-B94E-ADCC-C27364E59F6A}"/>
          </ac:spMkLst>
        </pc:spChg>
        <pc:spChg chg="mod">
          <ac:chgData name="Philipp Reinhard" userId="0b75fb17-567e-4913-bd41-45dd3461e793" providerId="ADAL" clId="{F3D7894A-2B5B-4F40-9DBE-BC1636A589BE}" dt="2022-02-18T16:49:00.659" v="197" actId="403"/>
          <ac:spMkLst>
            <pc:docMk/>
            <pc:sldMk cId="3181930787" sldId="405"/>
            <ac:spMk id="6" creationId="{68FDF993-2BCF-2948-A38B-15DD1FD20BCB}"/>
          </ac:spMkLst>
        </pc:spChg>
        <pc:spChg chg="mod">
          <ac:chgData name="Philipp Reinhard" userId="0b75fb17-567e-4913-bd41-45dd3461e793" providerId="ADAL" clId="{F3D7894A-2B5B-4F40-9DBE-BC1636A589BE}" dt="2022-02-18T16:43:11.488" v="128" actId="207"/>
          <ac:spMkLst>
            <pc:docMk/>
            <pc:sldMk cId="3181930787" sldId="405"/>
            <ac:spMk id="7" creationId="{FD334DEB-C816-0443-8EBB-4F112262FCB6}"/>
          </ac:spMkLst>
        </pc:spChg>
        <pc:spChg chg="mod">
          <ac:chgData name="Philipp Reinhard" userId="0b75fb17-567e-4913-bd41-45dd3461e793" providerId="ADAL" clId="{F3D7894A-2B5B-4F40-9DBE-BC1636A589BE}" dt="2022-02-18T16:49:08.617" v="199" actId="404"/>
          <ac:spMkLst>
            <pc:docMk/>
            <pc:sldMk cId="3181930787" sldId="405"/>
            <ac:spMk id="9" creationId="{40D30CDC-84E9-224A-98D6-2F5C359DDF3D}"/>
          </ac:spMkLst>
        </pc:spChg>
        <pc:spChg chg="mod">
          <ac:chgData name="Philipp Reinhard" userId="0b75fb17-567e-4913-bd41-45dd3461e793" providerId="ADAL" clId="{F3D7894A-2B5B-4F40-9DBE-BC1636A589BE}" dt="2022-02-18T16:43:16.504" v="129" actId="207"/>
          <ac:spMkLst>
            <pc:docMk/>
            <pc:sldMk cId="3181930787" sldId="405"/>
            <ac:spMk id="10" creationId="{488670A2-5FA6-A04C-BDDF-43047E04414B}"/>
          </ac:spMkLst>
        </pc:spChg>
        <pc:spChg chg="mod">
          <ac:chgData name="Philipp Reinhard" userId="0b75fb17-567e-4913-bd41-45dd3461e793" providerId="ADAL" clId="{F3D7894A-2B5B-4F40-9DBE-BC1636A589BE}" dt="2022-02-18T16:52:49.892" v="223" actId="1076"/>
          <ac:spMkLst>
            <pc:docMk/>
            <pc:sldMk cId="3181930787" sldId="405"/>
            <ac:spMk id="15" creationId="{9319B3A7-D776-1A4A-9048-130B0152723F}"/>
          </ac:spMkLst>
        </pc:spChg>
        <pc:spChg chg="mod">
          <ac:chgData name="Philipp Reinhard" userId="0b75fb17-567e-4913-bd41-45dd3461e793" providerId="ADAL" clId="{F3D7894A-2B5B-4F40-9DBE-BC1636A589BE}" dt="2022-02-18T16:54:54.475" v="282" actId="12789"/>
          <ac:spMkLst>
            <pc:docMk/>
            <pc:sldMk cId="3181930787" sldId="405"/>
            <ac:spMk id="16" creationId="{3B4494F4-DABD-BA46-98B6-5E08B3C69565}"/>
          </ac:spMkLst>
        </pc:spChg>
        <pc:spChg chg="add mod">
          <ac:chgData name="Philipp Reinhard" userId="0b75fb17-567e-4913-bd41-45dd3461e793" providerId="ADAL" clId="{F3D7894A-2B5B-4F40-9DBE-BC1636A589BE}" dt="2022-02-21T07:13:19.616" v="356" actId="20577"/>
          <ac:spMkLst>
            <pc:docMk/>
            <pc:sldMk cId="3181930787" sldId="405"/>
            <ac:spMk id="19" creationId="{0C43EBC7-F8FD-48D8-9B3B-A4F508A39F37}"/>
          </ac:spMkLst>
        </pc:spChg>
        <pc:spChg chg="add del mod">
          <ac:chgData name="Philipp Reinhard" userId="0b75fb17-567e-4913-bd41-45dd3461e793" providerId="ADAL" clId="{F3D7894A-2B5B-4F40-9DBE-BC1636A589BE}" dt="2022-02-18T16:42:05.750" v="113" actId="478"/>
          <ac:spMkLst>
            <pc:docMk/>
            <pc:sldMk cId="3181930787" sldId="405"/>
            <ac:spMk id="19" creationId="{F3484940-AC2F-45FC-B8D5-719D87BE9A99}"/>
          </ac:spMkLst>
        </pc:spChg>
        <pc:spChg chg="mod">
          <ac:chgData name="Philipp Reinhard" userId="0b75fb17-567e-4913-bd41-45dd3461e793" providerId="ADAL" clId="{F3D7894A-2B5B-4F40-9DBE-BC1636A589BE}" dt="2022-02-18T16:54:35.465" v="278" actId="1076"/>
          <ac:spMkLst>
            <pc:docMk/>
            <pc:sldMk cId="3181930787" sldId="405"/>
            <ac:spMk id="21" creationId="{B36964E0-AA8C-D144-A565-B1B866B1D50D}"/>
          </ac:spMkLst>
        </pc:spChg>
        <pc:spChg chg="add mod ord">
          <ac:chgData name="Philipp Reinhard" userId="0b75fb17-567e-4913-bd41-45dd3461e793" providerId="ADAL" clId="{F3D7894A-2B5B-4F40-9DBE-BC1636A589BE}" dt="2022-02-18T16:54:54.475" v="282" actId="12789"/>
          <ac:spMkLst>
            <pc:docMk/>
            <pc:sldMk cId="3181930787" sldId="405"/>
            <ac:spMk id="22" creationId="{F8316847-743F-4817-8DC7-195E68160110}"/>
          </ac:spMkLst>
        </pc:spChg>
        <pc:spChg chg="mod">
          <ac:chgData name="Philipp Reinhard" userId="0b75fb17-567e-4913-bd41-45dd3461e793" providerId="ADAL" clId="{F3D7894A-2B5B-4F40-9DBE-BC1636A589BE}" dt="2022-02-21T07:23:09.308" v="500" actId="12788"/>
          <ac:spMkLst>
            <pc:docMk/>
            <pc:sldMk cId="3181930787" sldId="405"/>
            <ac:spMk id="25" creationId="{43A45342-6220-ED41-9BBA-1C26B17681F0}"/>
          </ac:spMkLst>
        </pc:spChg>
        <pc:spChg chg="add del mod">
          <ac:chgData name="Philipp Reinhard" userId="0b75fb17-567e-4913-bd41-45dd3461e793" providerId="ADAL" clId="{F3D7894A-2B5B-4F40-9DBE-BC1636A589BE}" dt="2022-02-18T16:41:07.875" v="104" actId="478"/>
          <ac:spMkLst>
            <pc:docMk/>
            <pc:sldMk cId="3181930787" sldId="405"/>
            <ac:spMk id="28" creationId="{B1D9B0F5-807D-496E-88DC-C0DD0C3F86DD}"/>
          </ac:spMkLst>
        </pc:spChg>
        <pc:spChg chg="add del mod">
          <ac:chgData name="Philipp Reinhard" userId="0b75fb17-567e-4913-bd41-45dd3461e793" providerId="ADAL" clId="{F3D7894A-2B5B-4F40-9DBE-BC1636A589BE}" dt="2022-02-21T07:13:34.033" v="357" actId="478"/>
          <ac:spMkLst>
            <pc:docMk/>
            <pc:sldMk cId="3181930787" sldId="405"/>
            <ac:spMk id="41" creationId="{DE70D339-73BB-444A-AD3F-590D9F9BDE0D}"/>
          </ac:spMkLst>
        </pc:spChg>
        <pc:spChg chg="add del">
          <ac:chgData name="Philipp Reinhard" userId="0b75fb17-567e-4913-bd41-45dd3461e793" providerId="ADAL" clId="{F3D7894A-2B5B-4F40-9DBE-BC1636A589BE}" dt="2022-02-18T16:53:51.070" v="233" actId="478"/>
          <ac:spMkLst>
            <pc:docMk/>
            <pc:sldMk cId="3181930787" sldId="405"/>
            <ac:spMk id="43" creationId="{DE2D7914-78CF-4BAD-8ECA-A3942062A255}"/>
          </ac:spMkLst>
        </pc:spChg>
        <pc:spChg chg="add del mod">
          <ac:chgData name="Philipp Reinhard" userId="0b75fb17-567e-4913-bd41-45dd3461e793" providerId="ADAL" clId="{F3D7894A-2B5B-4F40-9DBE-BC1636A589BE}" dt="2022-02-18T16:50:26.647" v="209" actId="478"/>
          <ac:spMkLst>
            <pc:docMk/>
            <pc:sldMk cId="3181930787" sldId="405"/>
            <ac:spMk id="44" creationId="{7517E741-19B1-460B-8BC6-29E96EAB29CC}"/>
          </ac:spMkLst>
        </pc:spChg>
        <pc:spChg chg="add mod">
          <ac:chgData name="Philipp Reinhard" userId="0b75fb17-567e-4913-bd41-45dd3461e793" providerId="ADAL" clId="{F3D7894A-2B5B-4F40-9DBE-BC1636A589BE}" dt="2022-02-18T16:52:28.738" v="219" actId="2085"/>
          <ac:spMkLst>
            <pc:docMk/>
            <pc:sldMk cId="3181930787" sldId="405"/>
            <ac:spMk id="50" creationId="{C6E5D1C2-BA53-4CE0-B3E6-6826DFF3F26A}"/>
          </ac:spMkLst>
        </pc:spChg>
        <pc:grpChg chg="mod">
          <ac:chgData name="Philipp Reinhard" userId="0b75fb17-567e-4913-bd41-45dd3461e793" providerId="ADAL" clId="{F3D7894A-2B5B-4F40-9DBE-BC1636A589BE}" dt="2022-02-18T16:41:32.653" v="107" actId="164"/>
          <ac:grpSpMkLst>
            <pc:docMk/>
            <pc:sldMk cId="3181930787" sldId="405"/>
            <ac:grpSpMk id="5" creationId="{4235821B-E88B-104C-B03C-C62F5E13D525}"/>
          </ac:grpSpMkLst>
        </pc:grpChg>
        <pc:grpChg chg="mod">
          <ac:chgData name="Philipp Reinhard" userId="0b75fb17-567e-4913-bd41-45dd3461e793" providerId="ADAL" clId="{F3D7894A-2B5B-4F40-9DBE-BC1636A589BE}" dt="2022-02-18T16:41:36.982" v="108" actId="164"/>
          <ac:grpSpMkLst>
            <pc:docMk/>
            <pc:sldMk cId="3181930787" sldId="405"/>
            <ac:grpSpMk id="8" creationId="{990ED512-0EE8-6844-B666-6BDBF08980FC}"/>
          </ac:grpSpMkLst>
        </pc:grpChg>
        <pc:grpChg chg="add mod">
          <ac:chgData name="Philipp Reinhard" userId="0b75fb17-567e-4913-bd41-45dd3461e793" providerId="ADAL" clId="{F3D7894A-2B5B-4F40-9DBE-BC1636A589BE}" dt="2022-02-18T16:42:49.636" v="124" actId="1076"/>
          <ac:grpSpMkLst>
            <pc:docMk/>
            <pc:sldMk cId="3181930787" sldId="405"/>
            <ac:grpSpMk id="33" creationId="{91F3D7FE-634C-4598-8374-535E0F0488F1}"/>
          </ac:grpSpMkLst>
        </pc:grpChg>
        <pc:grpChg chg="add del mod">
          <ac:chgData name="Philipp Reinhard" userId="0b75fb17-567e-4913-bd41-45dd3461e793" providerId="ADAL" clId="{F3D7894A-2B5B-4F40-9DBE-BC1636A589BE}" dt="2022-02-18T16:54:00.419" v="234" actId="478"/>
          <ac:grpSpMkLst>
            <pc:docMk/>
            <pc:sldMk cId="3181930787" sldId="405"/>
            <ac:grpSpMk id="34" creationId="{8F4FA55F-E358-4E34-AB23-B60B03B1B941}"/>
          </ac:grpSpMkLst>
        </pc:grpChg>
        <pc:picChg chg="mod">
          <ac:chgData name="Philipp Reinhard" userId="0b75fb17-567e-4913-bd41-45dd3461e793" providerId="ADAL" clId="{F3D7894A-2B5B-4F40-9DBE-BC1636A589BE}" dt="2022-02-18T16:41:32.653" v="107" actId="164"/>
          <ac:picMkLst>
            <pc:docMk/>
            <pc:sldMk cId="3181930787" sldId="405"/>
            <ac:picMk id="11" creationId="{B83C46D1-1082-5D42-8A3B-58407CE0B98A}"/>
          </ac:picMkLst>
        </pc:picChg>
        <pc:picChg chg="mod">
          <ac:chgData name="Philipp Reinhard" userId="0b75fb17-567e-4913-bd41-45dd3461e793" providerId="ADAL" clId="{F3D7894A-2B5B-4F40-9DBE-BC1636A589BE}" dt="2022-02-18T16:41:36.982" v="108" actId="164"/>
          <ac:picMkLst>
            <pc:docMk/>
            <pc:sldMk cId="3181930787" sldId="405"/>
            <ac:picMk id="12" creationId="{FDBA7321-750F-8140-ADB7-E6933DF2E25D}"/>
          </ac:picMkLst>
        </pc:picChg>
        <pc:picChg chg="add mod">
          <ac:chgData name="Philipp Reinhard" userId="0b75fb17-567e-4913-bd41-45dd3461e793" providerId="ADAL" clId="{F3D7894A-2B5B-4F40-9DBE-BC1636A589BE}" dt="2022-02-21T07:24:20.032" v="510" actId="1037"/>
          <ac:picMkLst>
            <pc:docMk/>
            <pc:sldMk cId="3181930787" sldId="405"/>
            <ac:picMk id="23" creationId="{663A2AEF-8861-440A-A94C-66F59E9020F3}"/>
          </ac:picMkLst>
        </pc:picChg>
        <pc:picChg chg="del mod">
          <ac:chgData name="Philipp Reinhard" userId="0b75fb17-567e-4913-bd41-45dd3461e793" providerId="ADAL" clId="{F3D7894A-2B5B-4F40-9DBE-BC1636A589BE}" dt="2022-02-21T07:22:54.581" v="496" actId="478"/>
          <ac:picMkLst>
            <pc:docMk/>
            <pc:sldMk cId="3181930787" sldId="405"/>
            <ac:picMk id="24" creationId="{582B2CEC-93D4-3842-9B3A-E6DE939D514D}"/>
          </ac:picMkLst>
        </pc:picChg>
        <pc:picChg chg="add mod">
          <ac:chgData name="Philipp Reinhard" userId="0b75fb17-567e-4913-bd41-45dd3461e793" providerId="ADAL" clId="{F3D7894A-2B5B-4F40-9DBE-BC1636A589BE}" dt="2022-02-21T07:24:06.102" v="508"/>
          <ac:picMkLst>
            <pc:docMk/>
            <pc:sldMk cId="3181930787" sldId="405"/>
            <ac:picMk id="26" creationId="{093CB1C1-6EDD-4CF8-9921-C362C92F0A00}"/>
          </ac:picMkLst>
        </pc:picChg>
        <pc:cxnChg chg="add del mod">
          <ac:chgData name="Philipp Reinhard" userId="0b75fb17-567e-4913-bd41-45dd3461e793" providerId="ADAL" clId="{F3D7894A-2B5B-4F40-9DBE-BC1636A589BE}" dt="2022-02-18T16:40:02.542" v="86" actId="478"/>
          <ac:cxnSpMkLst>
            <pc:docMk/>
            <pc:sldMk cId="3181930787" sldId="405"/>
            <ac:cxnSpMk id="14" creationId="{D17BD731-E93D-402F-A758-C6681DFE43EC}"/>
          </ac:cxnSpMkLst>
        </pc:cxnChg>
        <pc:cxnChg chg="add del mod">
          <ac:chgData name="Philipp Reinhard" userId="0b75fb17-567e-4913-bd41-45dd3461e793" providerId="ADAL" clId="{F3D7894A-2B5B-4F40-9DBE-BC1636A589BE}" dt="2022-02-18T16:40:01.637" v="85" actId="478"/>
          <ac:cxnSpMkLst>
            <pc:docMk/>
            <pc:sldMk cId="3181930787" sldId="405"/>
            <ac:cxnSpMk id="23" creationId="{6E52BA25-8041-471E-B6EC-23659A429E35}"/>
          </ac:cxnSpMkLst>
        </pc:cxnChg>
        <pc:cxnChg chg="del mod">
          <ac:chgData name="Philipp Reinhard" userId="0b75fb17-567e-4913-bd41-45dd3461e793" providerId="ADAL" clId="{F3D7894A-2B5B-4F40-9DBE-BC1636A589BE}" dt="2022-02-18T16:51:29.454" v="213" actId="478"/>
          <ac:cxnSpMkLst>
            <pc:docMk/>
            <pc:sldMk cId="3181930787" sldId="405"/>
            <ac:cxnSpMk id="27" creationId="{1357460D-1AF7-084B-B1E6-9690504BD927}"/>
          </ac:cxnSpMkLst>
        </pc:cxnChg>
        <pc:cxnChg chg="add del mod">
          <ac:chgData name="Philipp Reinhard" userId="0b75fb17-567e-4913-bd41-45dd3461e793" providerId="ADAL" clId="{F3D7894A-2B5B-4F40-9DBE-BC1636A589BE}" dt="2022-02-18T16:41:02.360" v="102" actId="478"/>
          <ac:cxnSpMkLst>
            <pc:docMk/>
            <pc:sldMk cId="3181930787" sldId="405"/>
            <ac:cxnSpMk id="29" creationId="{36AB4392-3012-4620-888F-35E003353173}"/>
          </ac:cxnSpMkLst>
        </pc:cxnChg>
        <pc:cxnChg chg="add del mod">
          <ac:chgData name="Philipp Reinhard" userId="0b75fb17-567e-4913-bd41-45dd3461e793" providerId="ADAL" clId="{F3D7894A-2B5B-4F40-9DBE-BC1636A589BE}" dt="2022-02-18T16:41:01.677" v="101" actId="478"/>
          <ac:cxnSpMkLst>
            <pc:docMk/>
            <pc:sldMk cId="3181930787" sldId="405"/>
            <ac:cxnSpMk id="30" creationId="{3738571E-627A-408B-9C2B-3DE5CCA62DF4}"/>
          </ac:cxnSpMkLst>
        </pc:cxnChg>
        <pc:cxnChg chg="add del mod">
          <ac:chgData name="Philipp Reinhard" userId="0b75fb17-567e-4913-bd41-45dd3461e793" providerId="ADAL" clId="{F3D7894A-2B5B-4F40-9DBE-BC1636A589BE}" dt="2022-02-18T16:41:49.260" v="110" actId="478"/>
          <ac:cxnSpMkLst>
            <pc:docMk/>
            <pc:sldMk cId="3181930787" sldId="405"/>
            <ac:cxnSpMk id="36" creationId="{7A622F5C-406E-4948-8CD6-66FC82B00FA5}"/>
          </ac:cxnSpMkLst>
        </pc:cxnChg>
        <pc:cxnChg chg="add del mod">
          <ac:chgData name="Philipp Reinhard" userId="0b75fb17-567e-4913-bd41-45dd3461e793" providerId="ADAL" clId="{F3D7894A-2B5B-4F40-9DBE-BC1636A589BE}" dt="2022-02-18T16:42:04.986" v="112" actId="478"/>
          <ac:cxnSpMkLst>
            <pc:docMk/>
            <pc:sldMk cId="3181930787" sldId="405"/>
            <ac:cxnSpMk id="38" creationId="{56A337F1-412F-4F34-B9F9-AEE836C8148E}"/>
          </ac:cxnSpMkLst>
        </pc:cxnChg>
        <pc:cxnChg chg="add mod ord">
          <ac:chgData name="Philipp Reinhard" userId="0b75fb17-567e-4913-bd41-45dd3461e793" providerId="ADAL" clId="{F3D7894A-2B5B-4F40-9DBE-BC1636A589BE}" dt="2022-02-18T16:52:55.591" v="224" actId="14100"/>
          <ac:cxnSpMkLst>
            <pc:docMk/>
            <pc:sldMk cId="3181930787" sldId="405"/>
            <ac:cxnSpMk id="40" creationId="{C6AF114E-C3AB-4FA0-B764-6B6003CF7F13}"/>
          </ac:cxnSpMkLst>
        </pc:cxnChg>
        <pc:cxnChg chg="add del">
          <ac:chgData name="Philipp Reinhard" userId="0b75fb17-567e-4913-bd41-45dd3461e793" providerId="ADAL" clId="{F3D7894A-2B5B-4F40-9DBE-BC1636A589BE}" dt="2022-02-18T16:51:46.537" v="215" actId="478"/>
          <ac:cxnSpMkLst>
            <pc:docMk/>
            <pc:sldMk cId="3181930787" sldId="405"/>
            <ac:cxnSpMk id="49" creationId="{35F386DD-1B16-40AA-A8FE-C50F501431D2}"/>
          </ac:cxnSpMkLst>
        </pc:cxnChg>
      </pc:sldChg>
      <pc:sldChg chg="addSp delSp modSp add del mod ord">
        <pc:chgData name="Philipp Reinhard" userId="0b75fb17-567e-4913-bd41-45dd3461e793" providerId="ADAL" clId="{F3D7894A-2B5B-4F40-9DBE-BC1636A589BE}" dt="2022-02-21T07:36:12.082" v="752" actId="47"/>
        <pc:sldMkLst>
          <pc:docMk/>
          <pc:sldMk cId="966828579" sldId="407"/>
        </pc:sldMkLst>
        <pc:spChg chg="add del mod">
          <ac:chgData name="Philipp Reinhard" userId="0b75fb17-567e-4913-bd41-45dd3461e793" providerId="ADAL" clId="{F3D7894A-2B5B-4F40-9DBE-BC1636A589BE}" dt="2022-02-21T07:26:41.417" v="529" actId="478"/>
          <ac:spMkLst>
            <pc:docMk/>
            <pc:sldMk cId="966828579" sldId="407"/>
            <ac:spMk id="2" creationId="{D6DAA0FE-4105-4E27-9CDD-EF1EDD756E5C}"/>
          </ac:spMkLst>
        </pc:spChg>
        <pc:spChg chg="mod">
          <ac:chgData name="Philipp Reinhard" userId="0b75fb17-567e-4913-bd41-45dd3461e793" providerId="ADAL" clId="{F3D7894A-2B5B-4F40-9DBE-BC1636A589BE}" dt="2022-02-18T16:35:34.738" v="60" actId="207"/>
          <ac:spMkLst>
            <pc:docMk/>
            <pc:sldMk cId="966828579" sldId="407"/>
            <ac:spMk id="4" creationId="{110A7A5C-BAA0-B94E-ADCC-C27364E59F6A}"/>
          </ac:spMkLst>
        </pc:spChg>
        <pc:spChg chg="mod">
          <ac:chgData name="Philipp Reinhard" userId="0b75fb17-567e-4913-bd41-45dd3461e793" providerId="ADAL" clId="{F3D7894A-2B5B-4F40-9DBE-BC1636A589BE}" dt="2022-02-21T07:26:36.898" v="528" actId="20577"/>
          <ac:spMkLst>
            <pc:docMk/>
            <pc:sldMk cId="966828579" sldId="407"/>
            <ac:spMk id="22" creationId="{F8316847-743F-4817-8DC7-195E68160110}"/>
          </ac:spMkLst>
        </pc:spChg>
      </pc:sldChg>
      <pc:sldChg chg="addSp delSp modSp add mod ord modShow">
        <pc:chgData name="Philipp Reinhard" userId="0b75fb17-567e-4913-bd41-45dd3461e793" providerId="ADAL" clId="{F3D7894A-2B5B-4F40-9DBE-BC1636A589BE}" dt="2022-02-21T07:25:22.395" v="515"/>
        <pc:sldMkLst>
          <pc:docMk/>
          <pc:sldMk cId="2059199993" sldId="408"/>
        </pc:sldMkLst>
        <pc:spChg chg="mod">
          <ac:chgData name="Philipp Reinhard" userId="0b75fb17-567e-4913-bd41-45dd3461e793" providerId="ADAL" clId="{F3D7894A-2B5B-4F40-9DBE-BC1636A589BE}" dt="2022-02-21T07:12:35.800" v="329" actId="12788"/>
          <ac:spMkLst>
            <pc:docMk/>
            <pc:sldMk cId="2059199993" sldId="408"/>
            <ac:spMk id="4" creationId="{110A7A5C-BAA0-B94E-ADCC-C27364E59F6A}"/>
          </ac:spMkLst>
        </pc:spChg>
        <pc:spChg chg="del">
          <ac:chgData name="Philipp Reinhard" userId="0b75fb17-567e-4913-bd41-45dd3461e793" providerId="ADAL" clId="{F3D7894A-2B5B-4F40-9DBE-BC1636A589BE}" dt="2022-02-21T07:14:06.752" v="365" actId="478"/>
          <ac:spMkLst>
            <pc:docMk/>
            <pc:sldMk cId="2059199993" sldId="408"/>
            <ac:spMk id="16" creationId="{3B4494F4-DABD-BA46-98B6-5E08B3C69565}"/>
          </ac:spMkLst>
        </pc:spChg>
        <pc:spChg chg="mod">
          <ac:chgData name="Philipp Reinhard" userId="0b75fb17-567e-4913-bd41-45dd3461e793" providerId="ADAL" clId="{F3D7894A-2B5B-4F40-9DBE-BC1636A589BE}" dt="2022-02-21T07:13:58.368" v="360" actId="1076"/>
          <ac:spMkLst>
            <pc:docMk/>
            <pc:sldMk cId="2059199993" sldId="408"/>
            <ac:spMk id="20" creationId="{09B4224F-92B9-014B-A0A1-3FFE57610E4B}"/>
          </ac:spMkLst>
        </pc:spChg>
        <pc:spChg chg="del mod">
          <ac:chgData name="Philipp Reinhard" userId="0b75fb17-567e-4913-bd41-45dd3461e793" providerId="ADAL" clId="{F3D7894A-2B5B-4F40-9DBE-BC1636A589BE}" dt="2022-02-21T07:14:23.418" v="374"/>
          <ac:spMkLst>
            <pc:docMk/>
            <pc:sldMk cId="2059199993" sldId="408"/>
            <ac:spMk id="21" creationId="{B36964E0-AA8C-D144-A565-B1B866B1D50D}"/>
          </ac:spMkLst>
        </pc:spChg>
        <pc:spChg chg="mod">
          <ac:chgData name="Philipp Reinhard" userId="0b75fb17-567e-4913-bd41-45dd3461e793" providerId="ADAL" clId="{F3D7894A-2B5B-4F40-9DBE-BC1636A589BE}" dt="2022-02-21T07:12:39.810" v="330" actId="1076"/>
          <ac:spMkLst>
            <pc:docMk/>
            <pc:sldMk cId="2059199993" sldId="408"/>
            <ac:spMk id="22" creationId="{F8316847-743F-4817-8DC7-195E68160110}"/>
          </ac:spMkLst>
        </pc:spChg>
        <pc:spChg chg="del">
          <ac:chgData name="Philipp Reinhard" userId="0b75fb17-567e-4913-bd41-45dd3461e793" providerId="ADAL" clId="{F3D7894A-2B5B-4F40-9DBE-BC1636A589BE}" dt="2022-02-21T07:14:04.890" v="364" actId="478"/>
          <ac:spMkLst>
            <pc:docMk/>
            <pc:sldMk cId="2059199993" sldId="408"/>
            <ac:spMk id="25" creationId="{43A45342-6220-ED41-9BBA-1C26B17681F0}"/>
          </ac:spMkLst>
        </pc:spChg>
        <pc:spChg chg="add mod">
          <ac:chgData name="Philipp Reinhard" userId="0b75fb17-567e-4913-bd41-45dd3461e793" providerId="ADAL" clId="{F3D7894A-2B5B-4F40-9DBE-BC1636A589BE}" dt="2022-02-21T07:14:02.138" v="362"/>
          <ac:spMkLst>
            <pc:docMk/>
            <pc:sldMk cId="2059199993" sldId="408"/>
            <ac:spMk id="26" creationId="{7043534F-8AB8-4CB9-9D16-A7EB0D81F161}"/>
          </ac:spMkLst>
        </pc:spChg>
        <pc:spChg chg="add mod">
          <ac:chgData name="Philipp Reinhard" userId="0b75fb17-567e-4913-bd41-45dd3461e793" providerId="ADAL" clId="{F3D7894A-2B5B-4F40-9DBE-BC1636A589BE}" dt="2022-02-21T07:19:24.400" v="428" actId="404"/>
          <ac:spMkLst>
            <pc:docMk/>
            <pc:sldMk cId="2059199993" sldId="408"/>
            <ac:spMk id="27" creationId="{FA43E62B-E758-4919-B2FE-468FA7496DF5}"/>
          </ac:spMkLst>
        </pc:spChg>
        <pc:spChg chg="add mod">
          <ac:chgData name="Philipp Reinhard" userId="0b75fb17-567e-4913-bd41-45dd3461e793" providerId="ADAL" clId="{F3D7894A-2B5B-4F40-9DBE-BC1636A589BE}" dt="2022-02-21T07:18:51.574" v="386" actId="122"/>
          <ac:spMkLst>
            <pc:docMk/>
            <pc:sldMk cId="2059199993" sldId="408"/>
            <ac:spMk id="29" creationId="{23659C75-F1DE-4A20-85F3-0B9C01D9D56A}"/>
          </ac:spMkLst>
        </pc:spChg>
        <pc:spChg chg="del">
          <ac:chgData name="Philipp Reinhard" userId="0b75fb17-567e-4913-bd41-45dd3461e793" providerId="ADAL" clId="{F3D7894A-2B5B-4F40-9DBE-BC1636A589BE}" dt="2022-02-21T07:14:08.346" v="366" actId="478"/>
          <ac:spMkLst>
            <pc:docMk/>
            <pc:sldMk cId="2059199993" sldId="408"/>
            <ac:spMk id="41" creationId="{DE70D339-73BB-444A-AD3F-590D9F9BDE0D}"/>
          </ac:spMkLst>
        </pc:spChg>
        <pc:spChg chg="del">
          <ac:chgData name="Philipp Reinhard" userId="0b75fb17-567e-4913-bd41-45dd3461e793" providerId="ADAL" clId="{F3D7894A-2B5B-4F40-9DBE-BC1636A589BE}" dt="2022-02-18T16:53:49.110" v="232" actId="478"/>
          <ac:spMkLst>
            <pc:docMk/>
            <pc:sldMk cId="2059199993" sldId="408"/>
            <ac:spMk id="43" creationId="{DE2D7914-78CF-4BAD-8ECA-A3942062A255}"/>
          </ac:spMkLst>
        </pc:spChg>
        <pc:spChg chg="mod">
          <ac:chgData name="Philipp Reinhard" userId="0b75fb17-567e-4913-bd41-45dd3461e793" providerId="ADAL" clId="{F3D7894A-2B5B-4F40-9DBE-BC1636A589BE}" dt="2022-02-18T16:53:41.940" v="227" actId="1076"/>
          <ac:spMkLst>
            <pc:docMk/>
            <pc:sldMk cId="2059199993" sldId="408"/>
            <ac:spMk id="50" creationId="{C6E5D1C2-BA53-4CE0-B3E6-6826DFF3F26A}"/>
          </ac:spMkLst>
        </pc:spChg>
        <pc:picChg chg="add del mod">
          <ac:chgData name="Philipp Reinhard" userId="0b75fb17-567e-4913-bd41-45dd3461e793" providerId="ADAL" clId="{F3D7894A-2B5B-4F40-9DBE-BC1636A589BE}" dt="2022-02-21T07:18:22.966" v="381" actId="478"/>
          <ac:picMkLst>
            <pc:docMk/>
            <pc:sldMk cId="2059199993" sldId="408"/>
            <ac:picMk id="13" creationId="{F245D7FA-8BC8-44FC-91D6-66AB51E0D44E}"/>
          </ac:picMkLst>
        </pc:picChg>
        <pc:picChg chg="add mod">
          <ac:chgData name="Philipp Reinhard" userId="0b75fb17-567e-4913-bd41-45dd3461e793" providerId="ADAL" clId="{F3D7894A-2B5B-4F40-9DBE-BC1636A589BE}" dt="2022-02-21T07:19:11.558" v="427" actId="1036"/>
          <ac:picMkLst>
            <pc:docMk/>
            <pc:sldMk cId="2059199993" sldId="408"/>
            <ac:picMk id="17" creationId="{03B7458A-9A11-4799-86FA-F3F51A146653}"/>
          </ac:picMkLst>
        </pc:picChg>
        <pc:picChg chg="del">
          <ac:chgData name="Philipp Reinhard" userId="0b75fb17-567e-4913-bd41-45dd3461e793" providerId="ADAL" clId="{F3D7894A-2B5B-4F40-9DBE-BC1636A589BE}" dt="2022-02-21T07:14:03.763" v="363" actId="478"/>
          <ac:picMkLst>
            <pc:docMk/>
            <pc:sldMk cId="2059199993" sldId="408"/>
            <ac:picMk id="24" creationId="{582B2CEC-93D4-3842-9B3A-E6DE939D514D}"/>
          </ac:picMkLst>
        </pc:picChg>
        <pc:picChg chg="add del mod">
          <ac:chgData name="Philipp Reinhard" userId="0b75fb17-567e-4913-bd41-45dd3461e793" providerId="ADAL" clId="{F3D7894A-2B5B-4F40-9DBE-BC1636A589BE}" dt="2022-02-21T07:19:06.960" v="395" actId="478"/>
          <ac:picMkLst>
            <pc:docMk/>
            <pc:sldMk cId="2059199993" sldId="408"/>
            <ac:picMk id="28" creationId="{5C005439-D036-4211-9ECD-BDDFC1D75A5E}"/>
          </ac:picMkLst>
        </pc:picChg>
        <pc:cxnChg chg="mod">
          <ac:chgData name="Philipp Reinhard" userId="0b75fb17-567e-4913-bd41-45dd3461e793" providerId="ADAL" clId="{F3D7894A-2B5B-4F40-9DBE-BC1636A589BE}" dt="2022-02-21T07:12:35.800" v="329" actId="12788"/>
          <ac:cxnSpMkLst>
            <pc:docMk/>
            <pc:sldMk cId="2059199993" sldId="408"/>
            <ac:cxnSpMk id="40" creationId="{C6AF114E-C3AB-4FA0-B764-6B6003CF7F13}"/>
          </ac:cxnSpMkLst>
        </pc:cxnChg>
      </pc:sldChg>
      <pc:sldChg chg="addSp delSp modSp add mod ord modTransition modAnim modShow">
        <pc:chgData name="Philipp Reinhard" userId="0b75fb17-567e-4913-bd41-45dd3461e793" providerId="ADAL" clId="{F3D7894A-2B5B-4F40-9DBE-BC1636A589BE}" dt="2022-02-21T07:51:39.352" v="1073" actId="729"/>
        <pc:sldMkLst>
          <pc:docMk/>
          <pc:sldMk cId="1208539402" sldId="409"/>
        </pc:sldMkLst>
        <pc:spChg chg="mod">
          <ac:chgData name="Philipp Reinhard" userId="0b75fb17-567e-4913-bd41-45dd3461e793" providerId="ADAL" clId="{F3D7894A-2B5B-4F40-9DBE-BC1636A589BE}" dt="2022-02-21T07:36:57.703" v="756" actId="2711"/>
          <ac:spMkLst>
            <pc:docMk/>
            <pc:sldMk cId="1208539402" sldId="409"/>
            <ac:spMk id="6" creationId="{68FDF993-2BCF-2948-A38B-15DD1FD20BCB}"/>
          </ac:spMkLst>
        </pc:spChg>
        <pc:spChg chg="mod">
          <ac:chgData name="Philipp Reinhard" userId="0b75fb17-567e-4913-bd41-45dd3461e793" providerId="ADAL" clId="{F3D7894A-2B5B-4F40-9DBE-BC1636A589BE}" dt="2022-02-21T07:37:01.840" v="757" actId="2711"/>
          <ac:spMkLst>
            <pc:docMk/>
            <pc:sldMk cId="1208539402" sldId="409"/>
            <ac:spMk id="9" creationId="{40D30CDC-84E9-224A-98D6-2F5C359DDF3D}"/>
          </ac:spMkLst>
        </pc:spChg>
        <pc:spChg chg="mod">
          <ac:chgData name="Philipp Reinhard" userId="0b75fb17-567e-4913-bd41-45dd3461e793" providerId="ADAL" clId="{F3D7894A-2B5B-4F40-9DBE-BC1636A589BE}" dt="2022-02-21T07:42:15.505" v="895" actId="1035"/>
          <ac:spMkLst>
            <pc:docMk/>
            <pc:sldMk cId="1208539402" sldId="409"/>
            <ac:spMk id="15" creationId="{9319B3A7-D776-1A4A-9048-130B0152723F}"/>
          </ac:spMkLst>
        </pc:spChg>
        <pc:spChg chg="mod">
          <ac:chgData name="Philipp Reinhard" userId="0b75fb17-567e-4913-bd41-45dd3461e793" providerId="ADAL" clId="{F3D7894A-2B5B-4F40-9DBE-BC1636A589BE}" dt="2022-02-21T07:36:51.640" v="755" actId="2711"/>
          <ac:spMkLst>
            <pc:docMk/>
            <pc:sldMk cId="1208539402" sldId="409"/>
            <ac:spMk id="22" creationId="{F8316847-743F-4817-8DC7-195E68160110}"/>
          </ac:spMkLst>
        </pc:spChg>
        <pc:spChg chg="add mod">
          <ac:chgData name="Philipp Reinhard" userId="0b75fb17-567e-4913-bd41-45dd3461e793" providerId="ADAL" clId="{F3D7894A-2B5B-4F40-9DBE-BC1636A589BE}" dt="2022-02-21T07:34:00.870" v="747" actId="164"/>
          <ac:spMkLst>
            <pc:docMk/>
            <pc:sldMk cId="1208539402" sldId="409"/>
            <ac:spMk id="24" creationId="{57A2298F-B27C-41CF-8B37-9A37A8E28EBA}"/>
          </ac:spMkLst>
        </pc:spChg>
        <pc:spChg chg="mod">
          <ac:chgData name="Philipp Reinhard" userId="0b75fb17-567e-4913-bd41-45dd3461e793" providerId="ADAL" clId="{F3D7894A-2B5B-4F40-9DBE-BC1636A589BE}" dt="2022-02-21T07:42:26.473" v="908" actId="1035"/>
          <ac:spMkLst>
            <pc:docMk/>
            <pc:sldMk cId="1208539402" sldId="409"/>
            <ac:spMk id="26" creationId="{7043534F-8AB8-4CB9-9D16-A7EB0D81F161}"/>
          </ac:spMkLst>
        </pc:spChg>
        <pc:spChg chg="mod">
          <ac:chgData name="Philipp Reinhard" userId="0b75fb17-567e-4913-bd41-45dd3461e793" providerId="ADAL" clId="{F3D7894A-2B5B-4F40-9DBE-BC1636A589BE}" dt="2022-02-21T07:42:26.473" v="908" actId="1035"/>
          <ac:spMkLst>
            <pc:docMk/>
            <pc:sldMk cId="1208539402" sldId="409"/>
            <ac:spMk id="27" creationId="{FA43E62B-E758-4919-B2FE-468FA7496DF5}"/>
          </ac:spMkLst>
        </pc:spChg>
        <pc:spChg chg="add del mod">
          <ac:chgData name="Philipp Reinhard" userId="0b75fb17-567e-4913-bd41-45dd3461e793" providerId="ADAL" clId="{F3D7894A-2B5B-4F40-9DBE-BC1636A589BE}" dt="2022-02-21T07:23:15.458" v="501" actId="478"/>
          <ac:spMkLst>
            <pc:docMk/>
            <pc:sldMk cId="1208539402" sldId="409"/>
            <ac:spMk id="28" creationId="{B3EFBCC7-054E-4E41-B4CC-ECF8A7B7B08F}"/>
          </ac:spMkLst>
        </pc:spChg>
        <pc:spChg chg="del">
          <ac:chgData name="Philipp Reinhard" userId="0b75fb17-567e-4913-bd41-45dd3461e793" providerId="ADAL" clId="{F3D7894A-2B5B-4F40-9DBE-BC1636A589BE}" dt="2022-02-21T07:21:38.217" v="459" actId="478"/>
          <ac:spMkLst>
            <pc:docMk/>
            <pc:sldMk cId="1208539402" sldId="409"/>
            <ac:spMk id="29" creationId="{23659C75-F1DE-4A20-85F3-0B9C01D9D56A}"/>
          </ac:spMkLst>
        </pc:spChg>
        <pc:spChg chg="add mod">
          <ac:chgData name="Philipp Reinhard" userId="0b75fb17-567e-4913-bd41-45dd3461e793" providerId="ADAL" clId="{F3D7894A-2B5B-4F40-9DBE-BC1636A589BE}" dt="2022-02-21T07:42:26.473" v="908" actId="1035"/>
          <ac:spMkLst>
            <pc:docMk/>
            <pc:sldMk cId="1208539402" sldId="409"/>
            <ac:spMk id="35" creationId="{EC173212-96D8-4535-B53D-2EE11600D978}"/>
          </ac:spMkLst>
        </pc:spChg>
        <pc:spChg chg="add mod">
          <ac:chgData name="Philipp Reinhard" userId="0b75fb17-567e-4913-bd41-45dd3461e793" providerId="ADAL" clId="{F3D7894A-2B5B-4F40-9DBE-BC1636A589BE}" dt="2022-02-21T07:42:15.505" v="895" actId="1035"/>
          <ac:spMkLst>
            <pc:docMk/>
            <pc:sldMk cId="1208539402" sldId="409"/>
            <ac:spMk id="42" creationId="{A3C1E487-3FFA-47AE-BA9D-3C6F7BEFE6DF}"/>
          </ac:spMkLst>
        </pc:spChg>
        <pc:spChg chg="add mod">
          <ac:chgData name="Philipp Reinhard" userId="0b75fb17-567e-4913-bd41-45dd3461e793" providerId="ADAL" clId="{F3D7894A-2B5B-4F40-9DBE-BC1636A589BE}" dt="2022-02-21T07:36:35.222" v="753"/>
          <ac:spMkLst>
            <pc:docMk/>
            <pc:sldMk cId="1208539402" sldId="409"/>
            <ac:spMk id="43" creationId="{D12D5A64-CE2C-4048-B56C-0CACE4235204}"/>
          </ac:spMkLst>
        </pc:spChg>
        <pc:spChg chg="add del mod">
          <ac:chgData name="Philipp Reinhard" userId="0b75fb17-567e-4913-bd41-45dd3461e793" providerId="ADAL" clId="{F3D7894A-2B5B-4F40-9DBE-BC1636A589BE}" dt="2022-02-21T07:42:28.174" v="910" actId="21"/>
          <ac:spMkLst>
            <pc:docMk/>
            <pc:sldMk cId="1208539402" sldId="409"/>
            <ac:spMk id="44" creationId="{0255263F-A206-4937-BD21-209D1C2A141A}"/>
          </ac:spMkLst>
        </pc:spChg>
        <pc:spChg chg="mod">
          <ac:chgData name="Philipp Reinhard" userId="0b75fb17-567e-4913-bd41-45dd3461e793" providerId="ADAL" clId="{F3D7894A-2B5B-4F40-9DBE-BC1636A589BE}" dt="2022-02-21T07:34:00.870" v="747" actId="164"/>
          <ac:spMkLst>
            <pc:docMk/>
            <pc:sldMk cId="1208539402" sldId="409"/>
            <ac:spMk id="50" creationId="{C6E5D1C2-BA53-4CE0-B3E6-6826DFF3F26A}"/>
          </ac:spMkLst>
        </pc:spChg>
        <pc:grpChg chg="mod">
          <ac:chgData name="Philipp Reinhard" userId="0b75fb17-567e-4913-bd41-45dd3461e793" providerId="ADAL" clId="{F3D7894A-2B5B-4F40-9DBE-BC1636A589BE}" dt="2022-02-21T07:42:15.505" v="895" actId="1035"/>
          <ac:grpSpMkLst>
            <pc:docMk/>
            <pc:sldMk cId="1208539402" sldId="409"/>
            <ac:grpSpMk id="33" creationId="{91F3D7FE-634C-4598-8374-535E0F0488F1}"/>
          </ac:grpSpMkLst>
        </pc:grpChg>
        <pc:grpChg chg="mod">
          <ac:chgData name="Philipp Reinhard" userId="0b75fb17-567e-4913-bd41-45dd3461e793" providerId="ADAL" clId="{F3D7894A-2B5B-4F40-9DBE-BC1636A589BE}" dt="2022-02-21T07:34:00.870" v="747" actId="164"/>
          <ac:grpSpMkLst>
            <pc:docMk/>
            <pc:sldMk cId="1208539402" sldId="409"/>
            <ac:grpSpMk id="34" creationId="{8F4FA55F-E358-4E34-AB23-B60B03B1B941}"/>
          </ac:grpSpMkLst>
        </pc:grpChg>
        <pc:grpChg chg="add mod">
          <ac:chgData name="Philipp Reinhard" userId="0b75fb17-567e-4913-bd41-45dd3461e793" providerId="ADAL" clId="{F3D7894A-2B5B-4F40-9DBE-BC1636A589BE}" dt="2022-02-21T07:42:15.505" v="895" actId="1035"/>
          <ac:grpSpMkLst>
            <pc:docMk/>
            <pc:sldMk cId="1208539402" sldId="409"/>
            <ac:grpSpMk id="39" creationId="{CF4F2729-3B85-48BE-92DA-2385ECA54F08}"/>
          </ac:grpSpMkLst>
        </pc:grpChg>
        <pc:picChg chg="del mod">
          <ac:chgData name="Philipp Reinhard" userId="0b75fb17-567e-4913-bd41-45dd3461e793" providerId="ADAL" clId="{F3D7894A-2B5B-4F40-9DBE-BC1636A589BE}" dt="2022-02-21T07:23:48.960" v="504" actId="478"/>
          <ac:picMkLst>
            <pc:docMk/>
            <pc:sldMk cId="1208539402" sldId="409"/>
            <ac:picMk id="17" creationId="{03B7458A-9A11-4799-86FA-F3F51A146653}"/>
          </ac:picMkLst>
        </pc:picChg>
        <pc:picChg chg="add mod">
          <ac:chgData name="Philipp Reinhard" userId="0b75fb17-567e-4913-bd41-45dd3461e793" providerId="ADAL" clId="{F3D7894A-2B5B-4F40-9DBE-BC1636A589BE}" dt="2022-02-21T07:42:26.473" v="908" actId="1035"/>
          <ac:picMkLst>
            <pc:docMk/>
            <pc:sldMk cId="1208539402" sldId="409"/>
            <ac:picMk id="30" creationId="{8068D990-7D70-4422-A31D-A3618474604F}"/>
          </ac:picMkLst>
        </pc:picChg>
        <pc:picChg chg="add mod">
          <ac:chgData name="Philipp Reinhard" userId="0b75fb17-567e-4913-bd41-45dd3461e793" providerId="ADAL" clId="{F3D7894A-2B5B-4F40-9DBE-BC1636A589BE}" dt="2022-02-21T07:42:26.473" v="908" actId="1035"/>
          <ac:picMkLst>
            <pc:docMk/>
            <pc:sldMk cId="1208539402" sldId="409"/>
            <ac:picMk id="32" creationId="{EC4AB64D-D72F-4943-AEC2-093A8460D5DA}"/>
          </ac:picMkLst>
        </pc:picChg>
        <pc:picChg chg="add mod">
          <ac:chgData name="Philipp Reinhard" userId="0b75fb17-567e-4913-bd41-45dd3461e793" providerId="ADAL" clId="{F3D7894A-2B5B-4F40-9DBE-BC1636A589BE}" dt="2022-02-21T07:34:00.870" v="747" actId="164"/>
          <ac:picMkLst>
            <pc:docMk/>
            <pc:sldMk cId="1208539402" sldId="409"/>
            <ac:picMk id="36" creationId="{A53A3208-775F-4ACE-B244-062724369164}"/>
          </ac:picMkLst>
        </pc:picChg>
        <pc:cxnChg chg="add mod">
          <ac:chgData name="Philipp Reinhard" userId="0b75fb17-567e-4913-bd41-45dd3461e793" providerId="ADAL" clId="{F3D7894A-2B5B-4F40-9DBE-BC1636A589BE}" dt="2022-02-21T07:34:00.870" v="747" actId="164"/>
          <ac:cxnSpMkLst>
            <pc:docMk/>
            <pc:sldMk cId="1208539402" sldId="409"/>
            <ac:cxnSpMk id="14" creationId="{6F01B840-886F-4705-AC34-82157CC110E0}"/>
          </ac:cxnSpMkLst>
        </pc:cxnChg>
        <pc:cxnChg chg="add mod">
          <ac:chgData name="Philipp Reinhard" userId="0b75fb17-567e-4913-bd41-45dd3461e793" providerId="ADAL" clId="{F3D7894A-2B5B-4F40-9DBE-BC1636A589BE}" dt="2022-02-21T07:34:00.870" v="747" actId="164"/>
          <ac:cxnSpMkLst>
            <pc:docMk/>
            <pc:sldMk cId="1208539402" sldId="409"/>
            <ac:cxnSpMk id="31" creationId="{BEA935B8-2F23-4836-ABEC-AFF93E911115}"/>
          </ac:cxnSpMkLst>
        </pc:cxnChg>
        <pc:cxnChg chg="add mod">
          <ac:chgData name="Philipp Reinhard" userId="0b75fb17-567e-4913-bd41-45dd3461e793" providerId="ADAL" clId="{F3D7894A-2B5B-4F40-9DBE-BC1636A589BE}" dt="2022-02-21T07:42:15.505" v="895" actId="1035"/>
          <ac:cxnSpMkLst>
            <pc:docMk/>
            <pc:sldMk cId="1208539402" sldId="409"/>
            <ac:cxnSpMk id="37" creationId="{6953FDAD-BCAC-43BD-BB1B-79C9207E19CB}"/>
          </ac:cxnSpMkLst>
        </pc:cxnChg>
        <pc:cxnChg chg="mod">
          <ac:chgData name="Philipp Reinhard" userId="0b75fb17-567e-4913-bd41-45dd3461e793" providerId="ADAL" clId="{F3D7894A-2B5B-4F40-9DBE-BC1636A589BE}" dt="2022-02-21T07:42:15.505" v="895" actId="1035"/>
          <ac:cxnSpMkLst>
            <pc:docMk/>
            <pc:sldMk cId="1208539402" sldId="409"/>
            <ac:cxnSpMk id="40" creationId="{C6AF114E-C3AB-4FA0-B764-6B6003CF7F13}"/>
          </ac:cxnSpMkLst>
        </pc:cxnChg>
      </pc:sldChg>
      <pc:sldChg chg="addSp delSp modSp add mod ord modShow">
        <pc:chgData name="Philipp Reinhard" userId="0b75fb17-567e-4913-bd41-45dd3461e793" providerId="ADAL" clId="{F3D7894A-2B5B-4F40-9DBE-BC1636A589BE}" dt="2022-02-21T07:51:39.352" v="1073" actId="729"/>
        <pc:sldMkLst>
          <pc:docMk/>
          <pc:sldMk cId="1304919392" sldId="410"/>
        </pc:sldMkLst>
        <pc:spChg chg="mod">
          <ac:chgData name="Philipp Reinhard" userId="0b75fb17-567e-4913-bd41-45dd3461e793" providerId="ADAL" clId="{F3D7894A-2B5B-4F40-9DBE-BC1636A589BE}" dt="2022-02-21T07:26:55.328" v="532" actId="12788"/>
          <ac:spMkLst>
            <pc:docMk/>
            <pc:sldMk cId="1304919392" sldId="410"/>
            <ac:spMk id="4" creationId="{110A7A5C-BAA0-B94E-ADCC-C27364E59F6A}"/>
          </ac:spMkLst>
        </pc:spChg>
        <pc:spChg chg="mod">
          <ac:chgData name="Philipp Reinhard" userId="0b75fb17-567e-4913-bd41-45dd3461e793" providerId="ADAL" clId="{F3D7894A-2B5B-4F40-9DBE-BC1636A589BE}" dt="2022-02-21T07:29:03.665" v="588" actId="2711"/>
          <ac:spMkLst>
            <pc:docMk/>
            <pc:sldMk cId="1304919392" sldId="410"/>
            <ac:spMk id="6" creationId="{68FDF993-2BCF-2948-A38B-15DD1FD20BCB}"/>
          </ac:spMkLst>
        </pc:spChg>
        <pc:spChg chg="mod">
          <ac:chgData name="Philipp Reinhard" userId="0b75fb17-567e-4913-bd41-45dd3461e793" providerId="ADAL" clId="{F3D7894A-2B5B-4F40-9DBE-BC1636A589BE}" dt="2022-02-21T07:29:10.441" v="590" actId="2711"/>
          <ac:spMkLst>
            <pc:docMk/>
            <pc:sldMk cId="1304919392" sldId="410"/>
            <ac:spMk id="9" creationId="{40D30CDC-84E9-224A-98D6-2F5C359DDF3D}"/>
          </ac:spMkLst>
        </pc:spChg>
        <pc:spChg chg="mod">
          <ac:chgData name="Philipp Reinhard" userId="0b75fb17-567e-4913-bd41-45dd3461e793" providerId="ADAL" clId="{F3D7894A-2B5B-4F40-9DBE-BC1636A589BE}" dt="2022-02-21T07:27:50.671" v="551" actId="1036"/>
          <ac:spMkLst>
            <pc:docMk/>
            <pc:sldMk cId="1304919392" sldId="410"/>
            <ac:spMk id="15" creationId="{9319B3A7-D776-1A4A-9048-130B0152723F}"/>
          </ac:spMkLst>
        </pc:spChg>
        <pc:spChg chg="mod">
          <ac:chgData name="Philipp Reinhard" userId="0b75fb17-567e-4913-bd41-45dd3461e793" providerId="ADAL" clId="{F3D7894A-2B5B-4F40-9DBE-BC1636A589BE}" dt="2022-02-21T07:30:11.695" v="611" actId="2711"/>
          <ac:spMkLst>
            <pc:docMk/>
            <pc:sldMk cId="1304919392" sldId="410"/>
            <ac:spMk id="22" creationId="{F8316847-743F-4817-8DC7-195E68160110}"/>
          </ac:spMkLst>
        </pc:spChg>
        <pc:spChg chg="mod">
          <ac:chgData name="Philipp Reinhard" userId="0b75fb17-567e-4913-bd41-45dd3461e793" providerId="ADAL" clId="{F3D7894A-2B5B-4F40-9DBE-BC1636A589BE}" dt="2022-02-21T07:32:54.115" v="733" actId="20577"/>
          <ac:spMkLst>
            <pc:docMk/>
            <pc:sldMk cId="1304919392" sldId="410"/>
            <ac:spMk id="24" creationId="{57A2298F-B27C-41CF-8B37-9A37A8E28EBA}"/>
          </ac:spMkLst>
        </pc:spChg>
        <pc:spChg chg="mod">
          <ac:chgData name="Philipp Reinhard" userId="0b75fb17-567e-4913-bd41-45dd3461e793" providerId="ADAL" clId="{F3D7894A-2B5B-4F40-9DBE-BC1636A589BE}" dt="2022-02-21T07:31:03.464" v="629"/>
          <ac:spMkLst>
            <pc:docMk/>
            <pc:sldMk cId="1304919392" sldId="410"/>
            <ac:spMk id="27" creationId="{FA43E62B-E758-4919-B2FE-468FA7496DF5}"/>
          </ac:spMkLst>
        </pc:spChg>
        <pc:spChg chg="add del mod">
          <ac:chgData name="Philipp Reinhard" userId="0b75fb17-567e-4913-bd41-45dd3461e793" providerId="ADAL" clId="{F3D7894A-2B5B-4F40-9DBE-BC1636A589BE}" dt="2022-02-21T07:26:57.369" v="533" actId="478"/>
          <ac:spMkLst>
            <pc:docMk/>
            <pc:sldMk cId="1304919392" sldId="410"/>
            <ac:spMk id="28" creationId="{F6149476-FC19-4FB1-B928-A95A7E9331DC}"/>
          </ac:spMkLst>
        </pc:spChg>
        <pc:spChg chg="mod">
          <ac:chgData name="Philipp Reinhard" userId="0b75fb17-567e-4913-bd41-45dd3461e793" providerId="ADAL" clId="{F3D7894A-2B5B-4F40-9DBE-BC1636A589BE}" dt="2022-02-21T07:27:16.512" v="535"/>
          <ac:spMkLst>
            <pc:docMk/>
            <pc:sldMk cId="1304919392" sldId="410"/>
            <ac:spMk id="37" creationId="{0A00C257-A09E-4054-92C2-10F0DCEB9CCE}"/>
          </ac:spMkLst>
        </pc:spChg>
        <pc:spChg chg="mod">
          <ac:chgData name="Philipp Reinhard" userId="0b75fb17-567e-4913-bd41-45dd3461e793" providerId="ADAL" clId="{F3D7894A-2B5B-4F40-9DBE-BC1636A589BE}" dt="2022-02-21T07:29:58.850" v="610" actId="20577"/>
          <ac:spMkLst>
            <pc:docMk/>
            <pc:sldMk cId="1304919392" sldId="410"/>
            <ac:spMk id="41" creationId="{FA367F7F-21F1-4726-93E7-FC4E4B1CBFA6}"/>
          </ac:spMkLst>
        </pc:spChg>
        <pc:spChg chg="mod">
          <ac:chgData name="Philipp Reinhard" userId="0b75fb17-567e-4913-bd41-45dd3461e793" providerId="ADAL" clId="{F3D7894A-2B5B-4F40-9DBE-BC1636A589BE}" dt="2022-02-21T07:27:16.512" v="535"/>
          <ac:spMkLst>
            <pc:docMk/>
            <pc:sldMk cId="1304919392" sldId="410"/>
            <ac:spMk id="44" creationId="{98753359-FFFC-4582-B40C-74C0F0CD1251}"/>
          </ac:spMkLst>
        </pc:spChg>
        <pc:spChg chg="mod">
          <ac:chgData name="Philipp Reinhard" userId="0b75fb17-567e-4913-bd41-45dd3461e793" providerId="ADAL" clId="{F3D7894A-2B5B-4F40-9DBE-BC1636A589BE}" dt="2022-02-21T07:29:17.951" v="592" actId="2711"/>
          <ac:spMkLst>
            <pc:docMk/>
            <pc:sldMk cId="1304919392" sldId="410"/>
            <ac:spMk id="49" creationId="{A0CD81A0-6527-4D73-A121-64BDE6264FE9}"/>
          </ac:spMkLst>
        </pc:spChg>
        <pc:spChg chg="mod">
          <ac:chgData name="Philipp Reinhard" userId="0b75fb17-567e-4913-bd41-45dd3461e793" providerId="ADAL" clId="{F3D7894A-2B5B-4F40-9DBE-BC1636A589BE}" dt="2022-02-21T07:30:22.081" v="616" actId="207"/>
          <ac:spMkLst>
            <pc:docMk/>
            <pc:sldMk cId="1304919392" sldId="410"/>
            <ac:spMk id="50" creationId="{C6E5D1C2-BA53-4CE0-B3E6-6826DFF3F26A}"/>
          </ac:spMkLst>
        </pc:spChg>
        <pc:spChg chg="mod">
          <ac:chgData name="Philipp Reinhard" userId="0b75fb17-567e-4913-bd41-45dd3461e793" providerId="ADAL" clId="{F3D7894A-2B5B-4F40-9DBE-BC1636A589BE}" dt="2022-02-21T07:28:01.855" v="573"/>
          <ac:spMkLst>
            <pc:docMk/>
            <pc:sldMk cId="1304919392" sldId="410"/>
            <ac:spMk id="51" creationId="{3D21A279-40C8-4E9C-9D4A-2F50D0A015B6}"/>
          </ac:spMkLst>
        </pc:spChg>
        <pc:spChg chg="add mod">
          <ac:chgData name="Philipp Reinhard" userId="0b75fb17-567e-4913-bd41-45dd3461e793" providerId="ADAL" clId="{F3D7894A-2B5B-4F40-9DBE-BC1636A589BE}" dt="2022-02-21T07:32:04.311" v="721" actId="1076"/>
          <ac:spMkLst>
            <pc:docMk/>
            <pc:sldMk cId="1304919392" sldId="410"/>
            <ac:spMk id="55" creationId="{7CCAF7B4-FEE6-45FD-A19E-1C6CCFBCE447}"/>
          </ac:spMkLst>
        </pc:spChg>
        <pc:grpChg chg="topLvl">
          <ac:chgData name="Philipp Reinhard" userId="0b75fb17-567e-4913-bd41-45dd3461e793" providerId="ADAL" clId="{F3D7894A-2B5B-4F40-9DBE-BC1636A589BE}" dt="2022-02-21T07:28:17.906" v="576" actId="478"/>
          <ac:grpSpMkLst>
            <pc:docMk/>
            <pc:sldMk cId="1304919392" sldId="410"/>
            <ac:grpSpMk id="5" creationId="{4235821B-E88B-104C-B03C-C62F5E13D525}"/>
          </ac:grpSpMkLst>
        </pc:grpChg>
        <pc:grpChg chg="topLvl">
          <ac:chgData name="Philipp Reinhard" userId="0b75fb17-567e-4913-bd41-45dd3461e793" providerId="ADAL" clId="{F3D7894A-2B5B-4F40-9DBE-BC1636A589BE}" dt="2022-02-21T07:29:26.440" v="593" actId="478"/>
          <ac:grpSpMkLst>
            <pc:docMk/>
            <pc:sldMk cId="1304919392" sldId="410"/>
            <ac:grpSpMk id="8" creationId="{990ED512-0EE8-6844-B666-6BDBF08980FC}"/>
          </ac:grpSpMkLst>
        </pc:grpChg>
        <pc:grpChg chg="add del mod">
          <ac:chgData name="Philipp Reinhard" userId="0b75fb17-567e-4913-bd41-45dd3461e793" providerId="ADAL" clId="{F3D7894A-2B5B-4F40-9DBE-BC1636A589BE}" dt="2022-02-21T07:29:57.980" v="609" actId="478"/>
          <ac:grpSpMkLst>
            <pc:docMk/>
            <pc:sldMk cId="1304919392" sldId="410"/>
            <ac:grpSpMk id="29" creationId="{DDA4BA72-DE98-445E-A7C4-8AC20B263BFF}"/>
          </ac:grpSpMkLst>
        </pc:grpChg>
        <pc:grpChg chg="del mod">
          <ac:chgData name="Philipp Reinhard" userId="0b75fb17-567e-4913-bd41-45dd3461e793" providerId="ADAL" clId="{F3D7894A-2B5B-4F40-9DBE-BC1636A589BE}" dt="2022-02-21T07:28:17.906" v="576" actId="478"/>
          <ac:grpSpMkLst>
            <pc:docMk/>
            <pc:sldMk cId="1304919392" sldId="410"/>
            <ac:grpSpMk id="33" creationId="{91F3D7FE-634C-4598-8374-535E0F0488F1}"/>
          </ac:grpSpMkLst>
        </pc:grpChg>
        <pc:grpChg chg="del mod">
          <ac:chgData name="Philipp Reinhard" userId="0b75fb17-567e-4913-bd41-45dd3461e793" providerId="ADAL" clId="{F3D7894A-2B5B-4F40-9DBE-BC1636A589BE}" dt="2022-02-21T07:29:26.440" v="593" actId="478"/>
          <ac:grpSpMkLst>
            <pc:docMk/>
            <pc:sldMk cId="1304919392" sldId="410"/>
            <ac:grpSpMk id="34" creationId="{8F4FA55F-E358-4E34-AB23-B60B03B1B941}"/>
          </ac:grpSpMkLst>
        </pc:grpChg>
        <pc:grpChg chg="add del mod">
          <ac:chgData name="Philipp Reinhard" userId="0b75fb17-567e-4913-bd41-45dd3461e793" providerId="ADAL" clId="{F3D7894A-2B5B-4F40-9DBE-BC1636A589BE}" dt="2022-02-21T07:30:13.932" v="612" actId="478"/>
          <ac:grpSpMkLst>
            <pc:docMk/>
            <pc:sldMk cId="1304919392" sldId="410"/>
            <ac:grpSpMk id="39" creationId="{F65E51A4-43AD-4170-BF5C-80C78BBBC897}"/>
          </ac:grpSpMkLst>
        </pc:grpChg>
        <pc:grpChg chg="add del mod">
          <ac:chgData name="Philipp Reinhard" userId="0b75fb17-567e-4913-bd41-45dd3461e793" providerId="ADAL" clId="{F3D7894A-2B5B-4F40-9DBE-BC1636A589BE}" dt="2022-02-21T07:30:14.864" v="614" actId="478"/>
          <ac:grpSpMkLst>
            <pc:docMk/>
            <pc:sldMk cId="1304919392" sldId="410"/>
            <ac:grpSpMk id="43" creationId="{270D7D21-8311-4927-9396-40A85A73FE0D}"/>
          </ac:grpSpMkLst>
        </pc:grpChg>
        <pc:grpChg chg="add del mod">
          <ac:chgData name="Philipp Reinhard" userId="0b75fb17-567e-4913-bd41-45dd3461e793" providerId="ADAL" clId="{F3D7894A-2B5B-4F40-9DBE-BC1636A589BE}" dt="2022-02-21T07:29:36.336" v="600" actId="478"/>
          <ac:grpSpMkLst>
            <pc:docMk/>
            <pc:sldMk cId="1304919392" sldId="410"/>
            <ac:grpSpMk id="46" creationId="{9C17D15C-0BB2-4DCA-81D5-16B1DFB2D56C}"/>
          </ac:grpSpMkLst>
        </pc:grpChg>
        <pc:grpChg chg="mod topLvl">
          <ac:chgData name="Philipp Reinhard" userId="0b75fb17-567e-4913-bd41-45dd3461e793" providerId="ADAL" clId="{F3D7894A-2B5B-4F40-9DBE-BC1636A589BE}" dt="2022-02-21T07:29:36.336" v="600" actId="478"/>
          <ac:grpSpMkLst>
            <pc:docMk/>
            <pc:sldMk cId="1304919392" sldId="410"/>
            <ac:grpSpMk id="47" creationId="{589EE808-9EB8-490E-B84A-2F9DB2EDA61B}"/>
          </ac:grpSpMkLst>
        </pc:grpChg>
        <pc:picChg chg="del topLvl">
          <ac:chgData name="Philipp Reinhard" userId="0b75fb17-567e-4913-bd41-45dd3461e793" providerId="ADAL" clId="{F3D7894A-2B5B-4F40-9DBE-BC1636A589BE}" dt="2022-02-21T07:28:17.906" v="576" actId="478"/>
          <ac:picMkLst>
            <pc:docMk/>
            <pc:sldMk cId="1304919392" sldId="410"/>
            <ac:picMk id="11" creationId="{B83C46D1-1082-5D42-8A3B-58407CE0B98A}"/>
          </ac:picMkLst>
        </pc:picChg>
        <pc:picChg chg="del topLvl">
          <ac:chgData name="Philipp Reinhard" userId="0b75fb17-567e-4913-bd41-45dd3461e793" providerId="ADAL" clId="{F3D7894A-2B5B-4F40-9DBE-BC1636A589BE}" dt="2022-02-21T07:29:26.440" v="593" actId="478"/>
          <ac:picMkLst>
            <pc:docMk/>
            <pc:sldMk cId="1304919392" sldId="410"/>
            <ac:picMk id="12" creationId="{FDBA7321-750F-8140-ADB7-E6933DF2E25D}"/>
          </ac:picMkLst>
        </pc:picChg>
        <pc:picChg chg="del">
          <ac:chgData name="Philipp Reinhard" userId="0b75fb17-567e-4913-bd41-45dd3461e793" providerId="ADAL" clId="{F3D7894A-2B5B-4F40-9DBE-BC1636A589BE}" dt="2022-02-21T07:31:07.688" v="630" actId="478"/>
          <ac:picMkLst>
            <pc:docMk/>
            <pc:sldMk cId="1304919392" sldId="410"/>
            <ac:picMk id="30" creationId="{8068D990-7D70-4422-A31D-A3618474604F}"/>
          </ac:picMkLst>
        </pc:picChg>
        <pc:picChg chg="del">
          <ac:chgData name="Philipp Reinhard" userId="0b75fb17-567e-4913-bd41-45dd3461e793" providerId="ADAL" clId="{F3D7894A-2B5B-4F40-9DBE-BC1636A589BE}" dt="2022-02-21T07:33:05.033" v="736" actId="478"/>
          <ac:picMkLst>
            <pc:docMk/>
            <pc:sldMk cId="1304919392" sldId="410"/>
            <ac:picMk id="36" creationId="{A53A3208-775F-4ACE-B244-062724369164}"/>
          </ac:picMkLst>
        </pc:picChg>
        <pc:picChg chg="mod">
          <ac:chgData name="Philipp Reinhard" userId="0b75fb17-567e-4913-bd41-45dd3461e793" providerId="ADAL" clId="{F3D7894A-2B5B-4F40-9DBE-BC1636A589BE}" dt="2022-02-21T07:27:16.512" v="535"/>
          <ac:picMkLst>
            <pc:docMk/>
            <pc:sldMk cId="1304919392" sldId="410"/>
            <ac:picMk id="38" creationId="{8E6D78F3-B601-49A8-9B63-FDC415911BEB}"/>
          </ac:picMkLst>
        </pc:picChg>
        <pc:picChg chg="mod">
          <ac:chgData name="Philipp Reinhard" userId="0b75fb17-567e-4913-bd41-45dd3461e793" providerId="ADAL" clId="{F3D7894A-2B5B-4F40-9DBE-BC1636A589BE}" dt="2022-02-21T07:27:16.512" v="535"/>
          <ac:picMkLst>
            <pc:docMk/>
            <pc:sldMk cId="1304919392" sldId="410"/>
            <ac:picMk id="42" creationId="{EED1293C-EE4E-401D-BBF3-C3814A737432}"/>
          </ac:picMkLst>
        </pc:picChg>
        <pc:picChg chg="mod">
          <ac:chgData name="Philipp Reinhard" userId="0b75fb17-567e-4913-bd41-45dd3461e793" providerId="ADAL" clId="{F3D7894A-2B5B-4F40-9DBE-BC1636A589BE}" dt="2022-02-21T07:27:16.512" v="535"/>
          <ac:picMkLst>
            <pc:docMk/>
            <pc:sldMk cId="1304919392" sldId="410"/>
            <ac:picMk id="45" creationId="{71051E90-1020-4D62-A8C3-8B0B022930F5}"/>
          </ac:picMkLst>
        </pc:picChg>
        <pc:picChg chg="del mod topLvl">
          <ac:chgData name="Philipp Reinhard" userId="0b75fb17-567e-4913-bd41-45dd3461e793" providerId="ADAL" clId="{F3D7894A-2B5B-4F40-9DBE-BC1636A589BE}" dt="2022-02-21T07:29:36.336" v="600" actId="478"/>
          <ac:picMkLst>
            <pc:docMk/>
            <pc:sldMk cId="1304919392" sldId="410"/>
            <ac:picMk id="48" creationId="{4B91DCA3-311D-49ED-8A4B-10EB761A9C91}"/>
          </ac:picMkLst>
        </pc:picChg>
        <pc:picChg chg="add mod">
          <ac:chgData name="Philipp Reinhard" userId="0b75fb17-567e-4913-bd41-45dd3461e793" providerId="ADAL" clId="{F3D7894A-2B5B-4F40-9DBE-BC1636A589BE}" dt="2022-02-21T07:28:26.081" v="581" actId="1076"/>
          <ac:picMkLst>
            <pc:docMk/>
            <pc:sldMk cId="1304919392" sldId="410"/>
            <ac:picMk id="52" creationId="{DF6D3649-814F-4A76-A77A-3886FA371EF5}"/>
          </ac:picMkLst>
        </pc:picChg>
        <pc:picChg chg="add mod">
          <ac:chgData name="Philipp Reinhard" userId="0b75fb17-567e-4913-bd41-45dd3461e793" providerId="ADAL" clId="{F3D7894A-2B5B-4F40-9DBE-BC1636A589BE}" dt="2022-02-21T07:29:32.061" v="597" actId="1076"/>
          <ac:picMkLst>
            <pc:docMk/>
            <pc:sldMk cId="1304919392" sldId="410"/>
            <ac:picMk id="53" creationId="{DC2355D6-BBB4-4BF2-9D87-31C34544F423}"/>
          </ac:picMkLst>
        </pc:picChg>
        <pc:picChg chg="add mod">
          <ac:chgData name="Philipp Reinhard" userId="0b75fb17-567e-4913-bd41-45dd3461e793" providerId="ADAL" clId="{F3D7894A-2B5B-4F40-9DBE-BC1636A589BE}" dt="2022-02-21T07:29:47.309" v="607" actId="1076"/>
          <ac:picMkLst>
            <pc:docMk/>
            <pc:sldMk cId="1304919392" sldId="410"/>
            <ac:picMk id="54" creationId="{0E1FF501-EB42-4777-932D-714F1BE149AB}"/>
          </ac:picMkLst>
        </pc:picChg>
        <pc:picChg chg="add mod">
          <ac:chgData name="Philipp Reinhard" userId="0b75fb17-567e-4913-bd41-45dd3461e793" providerId="ADAL" clId="{F3D7894A-2B5B-4F40-9DBE-BC1636A589BE}" dt="2022-02-21T07:33:03.640" v="735" actId="1076"/>
          <ac:picMkLst>
            <pc:docMk/>
            <pc:sldMk cId="1304919392" sldId="410"/>
            <ac:picMk id="58" creationId="{250DC4D5-4D5D-4710-A68C-B4DE5D1538F7}"/>
          </ac:picMkLst>
        </pc:picChg>
        <pc:picChg chg="add mod">
          <ac:chgData name="Philipp Reinhard" userId="0b75fb17-567e-4913-bd41-45dd3461e793" providerId="ADAL" clId="{F3D7894A-2B5B-4F40-9DBE-BC1636A589BE}" dt="2022-02-21T07:33:10.998" v="738" actId="1076"/>
          <ac:picMkLst>
            <pc:docMk/>
            <pc:sldMk cId="1304919392" sldId="410"/>
            <ac:picMk id="59" creationId="{0F307BA5-501D-4AFE-A8E3-280BCC5F9284}"/>
          </ac:picMkLst>
        </pc:picChg>
        <pc:picChg chg="add mod">
          <ac:chgData name="Philipp Reinhard" userId="0b75fb17-567e-4913-bd41-45dd3461e793" providerId="ADAL" clId="{F3D7894A-2B5B-4F40-9DBE-BC1636A589BE}" dt="2022-02-21T07:33:10.998" v="738" actId="1076"/>
          <ac:picMkLst>
            <pc:docMk/>
            <pc:sldMk cId="1304919392" sldId="410"/>
            <ac:picMk id="60" creationId="{F91A90C8-0AB2-4F3B-ADB8-8FA7981C75F2}"/>
          </ac:picMkLst>
        </pc:picChg>
        <pc:picChg chg="add mod">
          <ac:chgData name="Philipp Reinhard" userId="0b75fb17-567e-4913-bd41-45dd3461e793" providerId="ADAL" clId="{F3D7894A-2B5B-4F40-9DBE-BC1636A589BE}" dt="2022-02-21T07:33:17.237" v="740" actId="1076"/>
          <ac:picMkLst>
            <pc:docMk/>
            <pc:sldMk cId="1304919392" sldId="410"/>
            <ac:picMk id="61" creationId="{9278742A-8E0A-41F5-98DF-E6FBF913D570}"/>
          </ac:picMkLst>
        </pc:picChg>
        <pc:cxnChg chg="mod">
          <ac:chgData name="Philipp Reinhard" userId="0b75fb17-567e-4913-bd41-45dd3461e793" providerId="ADAL" clId="{F3D7894A-2B5B-4F40-9DBE-BC1636A589BE}" dt="2022-02-21T07:31:21.676" v="680" actId="1035"/>
          <ac:cxnSpMkLst>
            <pc:docMk/>
            <pc:sldMk cId="1304919392" sldId="410"/>
            <ac:cxnSpMk id="14" creationId="{6F01B840-886F-4705-AC34-82157CC110E0}"/>
          </ac:cxnSpMkLst>
        </pc:cxnChg>
        <pc:cxnChg chg="mod">
          <ac:chgData name="Philipp Reinhard" userId="0b75fb17-567e-4913-bd41-45dd3461e793" providerId="ADAL" clId="{F3D7894A-2B5B-4F40-9DBE-BC1636A589BE}" dt="2022-02-21T07:31:21.676" v="680" actId="1035"/>
          <ac:cxnSpMkLst>
            <pc:docMk/>
            <pc:sldMk cId="1304919392" sldId="410"/>
            <ac:cxnSpMk id="31" creationId="{BEA935B8-2F23-4836-ABEC-AFF93E911115}"/>
          </ac:cxnSpMkLst>
        </pc:cxnChg>
        <pc:cxnChg chg="mod">
          <ac:chgData name="Philipp Reinhard" userId="0b75fb17-567e-4913-bd41-45dd3461e793" providerId="ADAL" clId="{F3D7894A-2B5B-4F40-9DBE-BC1636A589BE}" dt="2022-02-21T07:28:12.027" v="575" actId="14100"/>
          <ac:cxnSpMkLst>
            <pc:docMk/>
            <pc:sldMk cId="1304919392" sldId="410"/>
            <ac:cxnSpMk id="40" creationId="{C6AF114E-C3AB-4FA0-B764-6B6003CF7F13}"/>
          </ac:cxnSpMkLst>
        </pc:cxnChg>
        <pc:cxnChg chg="add mod">
          <ac:chgData name="Philipp Reinhard" userId="0b75fb17-567e-4913-bd41-45dd3461e793" providerId="ADAL" clId="{F3D7894A-2B5B-4F40-9DBE-BC1636A589BE}" dt="2022-02-21T07:32:14.721" v="723" actId="1076"/>
          <ac:cxnSpMkLst>
            <pc:docMk/>
            <pc:sldMk cId="1304919392" sldId="410"/>
            <ac:cxnSpMk id="56" creationId="{9EE00CD0-0336-4A0C-A125-2B6BF888B13B}"/>
          </ac:cxnSpMkLst>
        </pc:cxnChg>
        <pc:cxnChg chg="add mod">
          <ac:chgData name="Philipp Reinhard" userId="0b75fb17-567e-4913-bd41-45dd3461e793" providerId="ADAL" clId="{F3D7894A-2B5B-4F40-9DBE-BC1636A589BE}" dt="2022-02-21T07:32:14.721" v="723" actId="1076"/>
          <ac:cxnSpMkLst>
            <pc:docMk/>
            <pc:sldMk cId="1304919392" sldId="410"/>
            <ac:cxnSpMk id="57" creationId="{792AA316-4DB6-46A0-A359-A82881D84755}"/>
          </ac:cxnSpMkLst>
        </pc:cxnChg>
      </pc:sldChg>
      <pc:sldChg chg="addSp delSp modSp add mod ord delAnim modAnim">
        <pc:chgData name="Philipp Reinhard" userId="0b75fb17-567e-4913-bd41-45dd3461e793" providerId="ADAL" clId="{F3D7894A-2B5B-4F40-9DBE-BC1636A589BE}" dt="2022-02-21T07:47:09.449" v="1029" actId="1582"/>
        <pc:sldMkLst>
          <pc:docMk/>
          <pc:sldMk cId="656839098" sldId="411"/>
        </pc:sldMkLst>
        <pc:spChg chg="mod">
          <ac:chgData name="Philipp Reinhard" userId="0b75fb17-567e-4913-bd41-45dd3461e793" providerId="ADAL" clId="{F3D7894A-2B5B-4F40-9DBE-BC1636A589BE}" dt="2022-02-21T07:42:46.255" v="941" actId="1076"/>
          <ac:spMkLst>
            <pc:docMk/>
            <pc:sldMk cId="656839098" sldId="411"/>
            <ac:spMk id="3" creationId="{DBC1D331-5623-D14B-BFEB-566B0C040358}"/>
          </ac:spMkLst>
        </pc:spChg>
        <pc:spChg chg="mod">
          <ac:chgData name="Philipp Reinhard" userId="0b75fb17-567e-4913-bd41-45dd3461e793" providerId="ADAL" clId="{F3D7894A-2B5B-4F40-9DBE-BC1636A589BE}" dt="2022-02-21T07:45:44.256" v="1022" actId="165"/>
          <ac:spMkLst>
            <pc:docMk/>
            <pc:sldMk cId="656839098" sldId="411"/>
            <ac:spMk id="9" creationId="{40D30CDC-84E9-224A-98D6-2F5C359DDF3D}"/>
          </ac:spMkLst>
        </pc:spChg>
        <pc:spChg chg="mod">
          <ac:chgData name="Philipp Reinhard" userId="0b75fb17-567e-4913-bd41-45dd3461e793" providerId="ADAL" clId="{F3D7894A-2B5B-4F40-9DBE-BC1636A589BE}" dt="2022-02-21T07:45:44.256" v="1022" actId="165"/>
          <ac:spMkLst>
            <pc:docMk/>
            <pc:sldMk cId="656839098" sldId="411"/>
            <ac:spMk id="10" creationId="{488670A2-5FA6-A04C-BDDF-43047E04414B}"/>
          </ac:spMkLst>
        </pc:spChg>
        <pc:spChg chg="mod topLvl">
          <ac:chgData name="Philipp Reinhard" userId="0b75fb17-567e-4913-bd41-45dd3461e793" providerId="ADAL" clId="{F3D7894A-2B5B-4F40-9DBE-BC1636A589BE}" dt="2022-02-21T07:45:55.090" v="1023" actId="164"/>
          <ac:spMkLst>
            <pc:docMk/>
            <pc:sldMk cId="656839098" sldId="411"/>
            <ac:spMk id="24" creationId="{57A2298F-B27C-41CF-8B37-9A37A8E28EBA}"/>
          </ac:spMkLst>
        </pc:spChg>
        <pc:spChg chg="mod">
          <ac:chgData name="Philipp Reinhard" userId="0b75fb17-567e-4913-bd41-45dd3461e793" providerId="ADAL" clId="{F3D7894A-2B5B-4F40-9DBE-BC1636A589BE}" dt="2022-02-21T07:42:57.916" v="979" actId="1036"/>
          <ac:spMkLst>
            <pc:docMk/>
            <pc:sldMk cId="656839098" sldId="411"/>
            <ac:spMk id="26" creationId="{7043534F-8AB8-4CB9-9D16-A7EB0D81F161}"/>
          </ac:spMkLst>
        </pc:spChg>
        <pc:spChg chg="mod">
          <ac:chgData name="Philipp Reinhard" userId="0b75fb17-567e-4913-bd41-45dd3461e793" providerId="ADAL" clId="{F3D7894A-2B5B-4F40-9DBE-BC1636A589BE}" dt="2022-02-21T07:42:57.916" v="979" actId="1036"/>
          <ac:spMkLst>
            <pc:docMk/>
            <pc:sldMk cId="656839098" sldId="411"/>
            <ac:spMk id="27" creationId="{FA43E62B-E758-4919-B2FE-468FA7496DF5}"/>
          </ac:spMkLst>
        </pc:spChg>
        <pc:spChg chg="mod">
          <ac:chgData name="Philipp Reinhard" userId="0b75fb17-567e-4913-bd41-45dd3461e793" providerId="ADAL" clId="{F3D7894A-2B5B-4F40-9DBE-BC1636A589BE}" dt="2022-02-21T07:42:57.916" v="979" actId="1036"/>
          <ac:spMkLst>
            <pc:docMk/>
            <pc:sldMk cId="656839098" sldId="411"/>
            <ac:spMk id="35" creationId="{EC173212-96D8-4535-B53D-2EE11600D978}"/>
          </ac:spMkLst>
        </pc:spChg>
        <pc:spChg chg="add mod">
          <ac:chgData name="Philipp Reinhard" userId="0b75fb17-567e-4913-bd41-45dd3461e793" providerId="ADAL" clId="{F3D7894A-2B5B-4F40-9DBE-BC1636A589BE}" dt="2022-02-21T07:43:49.549" v="1009" actId="1036"/>
          <ac:spMkLst>
            <pc:docMk/>
            <pc:sldMk cId="656839098" sldId="411"/>
            <ac:spMk id="38" creationId="{1EDDBDB3-493D-481A-94B7-62E044F04442}"/>
          </ac:spMkLst>
        </pc:spChg>
        <pc:spChg chg="add mod topLvl">
          <ac:chgData name="Philipp Reinhard" userId="0b75fb17-567e-4913-bd41-45dd3461e793" providerId="ADAL" clId="{F3D7894A-2B5B-4F40-9DBE-BC1636A589BE}" dt="2022-02-21T07:45:44.256" v="1022" actId="165"/>
          <ac:spMkLst>
            <pc:docMk/>
            <pc:sldMk cId="656839098" sldId="411"/>
            <ac:spMk id="41" creationId="{2F5B36C5-B46A-45C1-B29B-C98DA95D1FA9}"/>
          </ac:spMkLst>
        </pc:spChg>
        <pc:spChg chg="del">
          <ac:chgData name="Philipp Reinhard" userId="0b75fb17-567e-4913-bd41-45dd3461e793" providerId="ADAL" clId="{F3D7894A-2B5B-4F40-9DBE-BC1636A589BE}" dt="2022-02-21T07:38:03.515" v="783" actId="478"/>
          <ac:spMkLst>
            <pc:docMk/>
            <pc:sldMk cId="656839098" sldId="411"/>
            <ac:spMk id="42" creationId="{A3C1E487-3FFA-47AE-BA9D-3C6F7BEFE6DF}"/>
          </ac:spMkLst>
        </pc:spChg>
        <pc:spChg chg="add del mod">
          <ac:chgData name="Philipp Reinhard" userId="0b75fb17-567e-4913-bd41-45dd3461e793" providerId="ADAL" clId="{F3D7894A-2B5B-4F40-9DBE-BC1636A589BE}" dt="2022-02-21T07:43:01.007" v="980" actId="478"/>
          <ac:spMkLst>
            <pc:docMk/>
            <pc:sldMk cId="656839098" sldId="411"/>
            <ac:spMk id="45" creationId="{893DF375-6021-43B5-949F-964F60024483}"/>
          </ac:spMkLst>
        </pc:spChg>
        <pc:spChg chg="del">
          <ac:chgData name="Philipp Reinhard" userId="0b75fb17-567e-4913-bd41-45dd3461e793" providerId="ADAL" clId="{F3D7894A-2B5B-4F40-9DBE-BC1636A589BE}" dt="2022-02-21T07:38:04.985" v="784" actId="478"/>
          <ac:spMkLst>
            <pc:docMk/>
            <pc:sldMk cId="656839098" sldId="411"/>
            <ac:spMk id="50" creationId="{C6E5D1C2-BA53-4CE0-B3E6-6826DFF3F26A}"/>
          </ac:spMkLst>
        </pc:spChg>
        <pc:grpChg chg="mod">
          <ac:chgData name="Philipp Reinhard" userId="0b75fb17-567e-4913-bd41-45dd3461e793" providerId="ADAL" clId="{F3D7894A-2B5B-4F40-9DBE-BC1636A589BE}" dt="2022-02-21T07:45:44.256" v="1022" actId="165"/>
          <ac:grpSpMkLst>
            <pc:docMk/>
            <pc:sldMk cId="656839098" sldId="411"/>
            <ac:grpSpMk id="8" creationId="{990ED512-0EE8-6844-B666-6BDBF08980FC}"/>
          </ac:grpSpMkLst>
        </pc:grpChg>
        <pc:grpChg chg="mod topLvl">
          <ac:chgData name="Philipp Reinhard" userId="0b75fb17-567e-4913-bd41-45dd3461e793" providerId="ADAL" clId="{F3D7894A-2B5B-4F40-9DBE-BC1636A589BE}" dt="2022-02-21T07:45:55.090" v="1023" actId="164"/>
          <ac:grpSpMkLst>
            <pc:docMk/>
            <pc:sldMk cId="656839098" sldId="411"/>
            <ac:grpSpMk id="34" creationId="{8F4FA55F-E358-4E34-AB23-B60B03B1B941}"/>
          </ac:grpSpMkLst>
        </pc:grpChg>
        <pc:grpChg chg="del">
          <ac:chgData name="Philipp Reinhard" userId="0b75fb17-567e-4913-bd41-45dd3461e793" providerId="ADAL" clId="{F3D7894A-2B5B-4F40-9DBE-BC1636A589BE}" dt="2022-02-21T07:42:45.375" v="940" actId="165"/>
          <ac:grpSpMkLst>
            <pc:docMk/>
            <pc:sldMk cId="656839098" sldId="411"/>
            <ac:grpSpMk id="39" creationId="{CF4F2729-3B85-48BE-92DA-2385ECA54F08}"/>
          </ac:grpSpMkLst>
        </pc:grpChg>
        <pc:grpChg chg="add del mod">
          <ac:chgData name="Philipp Reinhard" userId="0b75fb17-567e-4913-bd41-45dd3461e793" providerId="ADAL" clId="{F3D7894A-2B5B-4F40-9DBE-BC1636A589BE}" dt="2022-02-21T07:45:44.256" v="1022" actId="165"/>
          <ac:grpSpMkLst>
            <pc:docMk/>
            <pc:sldMk cId="656839098" sldId="411"/>
            <ac:grpSpMk id="55" creationId="{9B248637-87DA-4A12-9A8F-5F365B6725A1}"/>
          </ac:grpSpMkLst>
        </pc:grpChg>
        <pc:grpChg chg="add mod">
          <ac:chgData name="Philipp Reinhard" userId="0b75fb17-567e-4913-bd41-45dd3461e793" providerId="ADAL" clId="{F3D7894A-2B5B-4F40-9DBE-BC1636A589BE}" dt="2022-02-21T07:45:55.090" v="1023" actId="164"/>
          <ac:grpSpMkLst>
            <pc:docMk/>
            <pc:sldMk cId="656839098" sldId="411"/>
            <ac:grpSpMk id="56" creationId="{80604FCD-76D9-4E2B-B388-AFF95973EE5D}"/>
          </ac:grpSpMkLst>
        </pc:grpChg>
        <pc:picChg chg="mod">
          <ac:chgData name="Philipp Reinhard" userId="0b75fb17-567e-4913-bd41-45dd3461e793" providerId="ADAL" clId="{F3D7894A-2B5B-4F40-9DBE-BC1636A589BE}" dt="2022-02-21T07:45:44.256" v="1022" actId="165"/>
          <ac:picMkLst>
            <pc:docMk/>
            <pc:sldMk cId="656839098" sldId="411"/>
            <ac:picMk id="12" creationId="{FDBA7321-750F-8140-ADB7-E6933DF2E25D}"/>
          </ac:picMkLst>
        </pc:picChg>
        <pc:picChg chg="mod">
          <ac:chgData name="Philipp Reinhard" userId="0b75fb17-567e-4913-bd41-45dd3461e793" providerId="ADAL" clId="{F3D7894A-2B5B-4F40-9DBE-BC1636A589BE}" dt="2022-02-21T07:42:57.916" v="979" actId="1036"/>
          <ac:picMkLst>
            <pc:docMk/>
            <pc:sldMk cId="656839098" sldId="411"/>
            <ac:picMk id="30" creationId="{8068D990-7D70-4422-A31D-A3618474604F}"/>
          </ac:picMkLst>
        </pc:picChg>
        <pc:picChg chg="mod">
          <ac:chgData name="Philipp Reinhard" userId="0b75fb17-567e-4913-bd41-45dd3461e793" providerId="ADAL" clId="{F3D7894A-2B5B-4F40-9DBE-BC1636A589BE}" dt="2022-02-21T07:42:57.916" v="979" actId="1036"/>
          <ac:picMkLst>
            <pc:docMk/>
            <pc:sldMk cId="656839098" sldId="411"/>
            <ac:picMk id="32" creationId="{EC4AB64D-D72F-4943-AEC2-093A8460D5DA}"/>
          </ac:picMkLst>
        </pc:picChg>
        <pc:picChg chg="mod topLvl">
          <ac:chgData name="Philipp Reinhard" userId="0b75fb17-567e-4913-bd41-45dd3461e793" providerId="ADAL" clId="{F3D7894A-2B5B-4F40-9DBE-BC1636A589BE}" dt="2022-02-21T07:45:55.090" v="1023" actId="164"/>
          <ac:picMkLst>
            <pc:docMk/>
            <pc:sldMk cId="656839098" sldId="411"/>
            <ac:picMk id="36" creationId="{A53A3208-775F-4ACE-B244-062724369164}"/>
          </ac:picMkLst>
        </pc:picChg>
        <pc:cxnChg chg="add del mod">
          <ac:chgData name="Philipp Reinhard" userId="0b75fb17-567e-4913-bd41-45dd3461e793" providerId="ADAL" clId="{F3D7894A-2B5B-4F40-9DBE-BC1636A589BE}" dt="2022-02-21T07:38:22.488" v="787" actId="478"/>
          <ac:cxnSpMkLst>
            <pc:docMk/>
            <pc:sldMk cId="656839098" sldId="411"/>
            <ac:cxnSpMk id="13" creationId="{CE68DD39-CA5A-4B26-90E1-B1C7ABFFCFFD}"/>
          </ac:cxnSpMkLst>
        </pc:cxnChg>
        <pc:cxnChg chg="mod topLvl">
          <ac:chgData name="Philipp Reinhard" userId="0b75fb17-567e-4913-bd41-45dd3461e793" providerId="ADAL" clId="{F3D7894A-2B5B-4F40-9DBE-BC1636A589BE}" dt="2022-02-21T07:45:55.090" v="1023" actId="164"/>
          <ac:cxnSpMkLst>
            <pc:docMk/>
            <pc:sldMk cId="656839098" sldId="411"/>
            <ac:cxnSpMk id="14" creationId="{6F01B840-886F-4705-AC34-82157CC110E0}"/>
          </ac:cxnSpMkLst>
        </pc:cxnChg>
        <pc:cxnChg chg="add mod ord">
          <ac:chgData name="Philipp Reinhard" userId="0b75fb17-567e-4913-bd41-45dd3461e793" providerId="ADAL" clId="{F3D7894A-2B5B-4F40-9DBE-BC1636A589BE}" dt="2022-02-21T07:47:05.576" v="1028" actId="1582"/>
          <ac:cxnSpMkLst>
            <pc:docMk/>
            <pc:sldMk cId="656839098" sldId="411"/>
            <ac:cxnSpMk id="18" creationId="{7EA24F9F-906D-4B9D-BF07-7B95D5535E5B}"/>
          </ac:cxnSpMkLst>
        </pc:cxnChg>
        <pc:cxnChg chg="mod topLvl">
          <ac:chgData name="Philipp Reinhard" userId="0b75fb17-567e-4913-bd41-45dd3461e793" providerId="ADAL" clId="{F3D7894A-2B5B-4F40-9DBE-BC1636A589BE}" dt="2022-02-21T07:45:55.090" v="1023" actId="164"/>
          <ac:cxnSpMkLst>
            <pc:docMk/>
            <pc:sldMk cId="656839098" sldId="411"/>
            <ac:cxnSpMk id="31" creationId="{BEA935B8-2F23-4836-ABEC-AFF93E911115}"/>
          </ac:cxnSpMkLst>
        </pc:cxnChg>
        <pc:cxnChg chg="mod topLvl">
          <ac:chgData name="Philipp Reinhard" userId="0b75fb17-567e-4913-bd41-45dd3461e793" providerId="ADAL" clId="{F3D7894A-2B5B-4F40-9DBE-BC1636A589BE}" dt="2022-02-21T07:45:55.090" v="1023" actId="164"/>
          <ac:cxnSpMkLst>
            <pc:docMk/>
            <pc:sldMk cId="656839098" sldId="411"/>
            <ac:cxnSpMk id="37" creationId="{6953FDAD-BCAC-43BD-BB1B-79C9207E19CB}"/>
          </ac:cxnSpMkLst>
        </pc:cxnChg>
        <pc:cxnChg chg="add mod ord topLvl">
          <ac:chgData name="Philipp Reinhard" userId="0b75fb17-567e-4913-bd41-45dd3461e793" providerId="ADAL" clId="{F3D7894A-2B5B-4F40-9DBE-BC1636A589BE}" dt="2022-02-21T07:47:09.449" v="1029" actId="1582"/>
          <ac:cxnSpMkLst>
            <pc:docMk/>
            <pc:sldMk cId="656839098" sldId="411"/>
            <ac:cxnSpMk id="44" creationId="{28049944-7B4E-4EC6-859C-08CFB99278E8}"/>
          </ac:cxnSpMkLst>
        </pc:cxnChg>
      </pc:sldChg>
      <pc:sldChg chg="addSp delSp modSp add mod modAnim">
        <pc:chgData name="Philipp Reinhard" userId="0b75fb17-567e-4913-bd41-45dd3461e793" providerId="ADAL" clId="{F3D7894A-2B5B-4F40-9DBE-BC1636A589BE}" dt="2022-02-21T07:51:10.468" v="1070"/>
        <pc:sldMkLst>
          <pc:docMk/>
          <pc:sldMk cId="829056943" sldId="412"/>
        </pc:sldMkLst>
        <pc:spChg chg="mod">
          <ac:chgData name="Philipp Reinhard" userId="0b75fb17-567e-4913-bd41-45dd3461e793" providerId="ADAL" clId="{F3D7894A-2B5B-4F40-9DBE-BC1636A589BE}" dt="2022-02-21T07:50:43.658" v="1065" actId="164"/>
          <ac:spMkLst>
            <pc:docMk/>
            <pc:sldMk cId="829056943" sldId="412"/>
            <ac:spMk id="24" creationId="{57A2298F-B27C-41CF-8B37-9A37A8E28EBA}"/>
          </ac:spMkLst>
        </pc:spChg>
        <pc:spChg chg="mod">
          <ac:chgData name="Philipp Reinhard" userId="0b75fb17-567e-4913-bd41-45dd3461e793" providerId="ADAL" clId="{F3D7894A-2B5B-4F40-9DBE-BC1636A589BE}" dt="2022-02-21T07:40:41.710" v="851" actId="1036"/>
          <ac:spMkLst>
            <pc:docMk/>
            <pc:sldMk cId="829056943" sldId="412"/>
            <ac:spMk id="26" creationId="{7043534F-8AB8-4CB9-9D16-A7EB0D81F161}"/>
          </ac:spMkLst>
        </pc:spChg>
        <pc:spChg chg="mod">
          <ac:chgData name="Philipp Reinhard" userId="0b75fb17-567e-4913-bd41-45dd3461e793" providerId="ADAL" clId="{F3D7894A-2B5B-4F40-9DBE-BC1636A589BE}" dt="2022-02-21T07:40:41.710" v="851" actId="1036"/>
          <ac:spMkLst>
            <pc:docMk/>
            <pc:sldMk cId="829056943" sldId="412"/>
            <ac:spMk id="27" creationId="{FA43E62B-E758-4919-B2FE-468FA7496DF5}"/>
          </ac:spMkLst>
        </pc:spChg>
        <pc:spChg chg="mod">
          <ac:chgData name="Philipp Reinhard" userId="0b75fb17-567e-4913-bd41-45dd3461e793" providerId="ADAL" clId="{F3D7894A-2B5B-4F40-9DBE-BC1636A589BE}" dt="2022-02-21T07:40:41.710" v="851" actId="1036"/>
          <ac:spMkLst>
            <pc:docMk/>
            <pc:sldMk cId="829056943" sldId="412"/>
            <ac:spMk id="35" creationId="{EC173212-96D8-4535-B53D-2EE11600D978}"/>
          </ac:spMkLst>
        </pc:spChg>
        <pc:spChg chg="add mod">
          <ac:chgData name="Philipp Reinhard" userId="0b75fb17-567e-4913-bd41-45dd3461e793" providerId="ADAL" clId="{F3D7894A-2B5B-4F40-9DBE-BC1636A589BE}" dt="2022-02-21T07:47:55.617" v="1037" actId="207"/>
          <ac:spMkLst>
            <pc:docMk/>
            <pc:sldMk cId="829056943" sldId="412"/>
            <ac:spMk id="37" creationId="{292D7089-8335-4A2C-8211-CEF90A43BB5D}"/>
          </ac:spMkLst>
        </pc:spChg>
        <pc:spChg chg="add mod">
          <ac:chgData name="Philipp Reinhard" userId="0b75fb17-567e-4913-bd41-45dd3461e793" providerId="ADAL" clId="{F3D7894A-2B5B-4F40-9DBE-BC1636A589BE}" dt="2022-02-21T07:48:16.216" v="1040" actId="14100"/>
          <ac:spMkLst>
            <pc:docMk/>
            <pc:sldMk cId="829056943" sldId="412"/>
            <ac:spMk id="42" creationId="{185CCF7E-AB90-4433-BD4E-328BFA6BA7B9}"/>
          </ac:spMkLst>
        </pc:spChg>
        <pc:spChg chg="add mod">
          <ac:chgData name="Philipp Reinhard" userId="0b75fb17-567e-4913-bd41-45dd3461e793" providerId="ADAL" clId="{F3D7894A-2B5B-4F40-9DBE-BC1636A589BE}" dt="2022-02-21T07:48:31.322" v="1042" actId="1076"/>
          <ac:spMkLst>
            <pc:docMk/>
            <pc:sldMk cId="829056943" sldId="412"/>
            <ac:spMk id="43" creationId="{5A6F2441-CE9B-4DCE-AB8D-FB98324C59AD}"/>
          </ac:spMkLst>
        </pc:spChg>
        <pc:spChg chg="del">
          <ac:chgData name="Philipp Reinhard" userId="0b75fb17-567e-4913-bd41-45dd3461e793" providerId="ADAL" clId="{F3D7894A-2B5B-4F40-9DBE-BC1636A589BE}" dt="2022-02-21T07:47:45.771" v="1034" actId="478"/>
          <ac:spMkLst>
            <pc:docMk/>
            <pc:sldMk cId="829056943" sldId="412"/>
            <ac:spMk id="50" creationId="{C6E5D1C2-BA53-4CE0-B3E6-6826DFF3F26A}"/>
          </ac:spMkLst>
        </pc:spChg>
        <pc:spChg chg="mod">
          <ac:chgData name="Philipp Reinhard" userId="0b75fb17-567e-4913-bd41-45dd3461e793" providerId="ADAL" clId="{F3D7894A-2B5B-4F40-9DBE-BC1636A589BE}" dt="2022-02-21T07:50:11.215" v="1059" actId="164"/>
          <ac:spMkLst>
            <pc:docMk/>
            <pc:sldMk cId="829056943" sldId="412"/>
            <ac:spMk id="55" creationId="{7CCAF7B4-FEE6-45FD-A19E-1C6CCFBCE447}"/>
          </ac:spMkLst>
        </pc:spChg>
        <pc:grpChg chg="mod">
          <ac:chgData name="Philipp Reinhard" userId="0b75fb17-567e-4913-bd41-45dd3461e793" providerId="ADAL" clId="{F3D7894A-2B5B-4F40-9DBE-BC1636A589BE}" dt="2022-02-21T07:49:57.428" v="1058" actId="164"/>
          <ac:grpSpMkLst>
            <pc:docMk/>
            <pc:sldMk cId="829056943" sldId="412"/>
            <ac:grpSpMk id="8" creationId="{990ED512-0EE8-6844-B666-6BDBF08980FC}"/>
          </ac:grpSpMkLst>
        </pc:grpChg>
        <pc:grpChg chg="add mod">
          <ac:chgData name="Philipp Reinhard" userId="0b75fb17-567e-4913-bd41-45dd3461e793" providerId="ADAL" clId="{F3D7894A-2B5B-4F40-9DBE-BC1636A589BE}" dt="2022-02-21T07:50:11.215" v="1059" actId="164"/>
          <ac:grpSpMkLst>
            <pc:docMk/>
            <pc:sldMk cId="829056943" sldId="412"/>
            <ac:grpSpMk id="33" creationId="{4EBA07CE-20A7-4950-8268-578E730277DB}"/>
          </ac:grpSpMkLst>
        </pc:grpChg>
        <pc:grpChg chg="add mod">
          <ac:chgData name="Philipp Reinhard" userId="0b75fb17-567e-4913-bd41-45dd3461e793" providerId="ADAL" clId="{F3D7894A-2B5B-4F40-9DBE-BC1636A589BE}" dt="2022-02-21T07:50:11.215" v="1059" actId="164"/>
          <ac:grpSpMkLst>
            <pc:docMk/>
            <pc:sldMk cId="829056943" sldId="412"/>
            <ac:grpSpMk id="34" creationId="{8159D306-6C91-413B-9C97-2A03D9939C7A}"/>
          </ac:grpSpMkLst>
        </pc:grpChg>
        <pc:grpChg chg="add mod">
          <ac:chgData name="Philipp Reinhard" userId="0b75fb17-567e-4913-bd41-45dd3461e793" providerId="ADAL" clId="{F3D7894A-2B5B-4F40-9DBE-BC1636A589BE}" dt="2022-02-21T07:50:43.658" v="1065" actId="164"/>
          <ac:grpSpMkLst>
            <pc:docMk/>
            <pc:sldMk cId="829056943" sldId="412"/>
            <ac:grpSpMk id="38" creationId="{81DD62EE-E0D5-43E7-B212-FB57BB5AC221}"/>
          </ac:grpSpMkLst>
        </pc:grpChg>
        <pc:grpChg chg="add mod">
          <ac:chgData name="Philipp Reinhard" userId="0b75fb17-567e-4913-bd41-45dd3461e793" providerId="ADAL" clId="{F3D7894A-2B5B-4F40-9DBE-BC1636A589BE}" dt="2022-02-21T07:50:43.658" v="1065" actId="164"/>
          <ac:grpSpMkLst>
            <pc:docMk/>
            <pc:sldMk cId="829056943" sldId="412"/>
            <ac:grpSpMk id="39" creationId="{E1261FF9-245B-4DF9-AE27-FDB8F9EDFD94}"/>
          </ac:grpSpMkLst>
        </pc:grpChg>
        <pc:grpChg chg="mod">
          <ac:chgData name="Philipp Reinhard" userId="0b75fb17-567e-4913-bd41-45dd3461e793" providerId="ADAL" clId="{F3D7894A-2B5B-4F40-9DBE-BC1636A589BE}" dt="2022-02-21T07:50:36.413" v="1064" actId="164"/>
          <ac:grpSpMkLst>
            <pc:docMk/>
            <pc:sldMk cId="829056943" sldId="412"/>
            <ac:grpSpMk id="47" creationId="{589EE808-9EB8-490E-B84A-2F9DB2EDA61B}"/>
          </ac:grpSpMkLst>
        </pc:grpChg>
        <pc:picChg chg="mod">
          <ac:chgData name="Philipp Reinhard" userId="0b75fb17-567e-4913-bd41-45dd3461e793" providerId="ADAL" clId="{F3D7894A-2B5B-4F40-9DBE-BC1636A589BE}" dt="2022-02-21T07:40:41.710" v="851" actId="1036"/>
          <ac:picMkLst>
            <pc:docMk/>
            <pc:sldMk cId="829056943" sldId="412"/>
            <ac:picMk id="32" creationId="{EC4AB64D-D72F-4943-AEC2-093A8460D5DA}"/>
          </ac:picMkLst>
        </pc:picChg>
        <pc:picChg chg="mod">
          <ac:chgData name="Philipp Reinhard" userId="0b75fb17-567e-4913-bd41-45dd3461e793" providerId="ADAL" clId="{F3D7894A-2B5B-4F40-9DBE-BC1636A589BE}" dt="2022-02-21T07:49:57.428" v="1058" actId="164"/>
          <ac:picMkLst>
            <pc:docMk/>
            <pc:sldMk cId="829056943" sldId="412"/>
            <ac:picMk id="53" creationId="{DC2355D6-BBB4-4BF2-9D87-31C34544F423}"/>
          </ac:picMkLst>
        </pc:picChg>
        <pc:picChg chg="mod">
          <ac:chgData name="Philipp Reinhard" userId="0b75fb17-567e-4913-bd41-45dd3461e793" providerId="ADAL" clId="{F3D7894A-2B5B-4F40-9DBE-BC1636A589BE}" dt="2022-02-21T07:50:36.413" v="1064" actId="164"/>
          <ac:picMkLst>
            <pc:docMk/>
            <pc:sldMk cId="829056943" sldId="412"/>
            <ac:picMk id="54" creationId="{0E1FF501-EB42-4777-932D-714F1BE149AB}"/>
          </ac:picMkLst>
        </pc:picChg>
        <pc:picChg chg="mod">
          <ac:chgData name="Philipp Reinhard" userId="0b75fb17-567e-4913-bd41-45dd3461e793" providerId="ADAL" clId="{F3D7894A-2B5B-4F40-9DBE-BC1636A589BE}" dt="2022-02-21T07:40:41.710" v="851" actId="1036"/>
          <ac:picMkLst>
            <pc:docMk/>
            <pc:sldMk cId="829056943" sldId="412"/>
            <ac:picMk id="58" creationId="{250DC4D5-4D5D-4710-A68C-B4DE5D1538F7}"/>
          </ac:picMkLst>
        </pc:picChg>
        <pc:picChg chg="mod">
          <ac:chgData name="Philipp Reinhard" userId="0b75fb17-567e-4913-bd41-45dd3461e793" providerId="ADAL" clId="{F3D7894A-2B5B-4F40-9DBE-BC1636A589BE}" dt="2022-02-21T07:50:11.215" v="1059" actId="164"/>
          <ac:picMkLst>
            <pc:docMk/>
            <pc:sldMk cId="829056943" sldId="412"/>
            <ac:picMk id="59" creationId="{0F307BA5-501D-4AFE-A8E3-280BCC5F9284}"/>
          </ac:picMkLst>
        </pc:picChg>
        <pc:picChg chg="mod">
          <ac:chgData name="Philipp Reinhard" userId="0b75fb17-567e-4913-bd41-45dd3461e793" providerId="ADAL" clId="{F3D7894A-2B5B-4F40-9DBE-BC1636A589BE}" dt="2022-02-21T07:50:11.215" v="1059" actId="164"/>
          <ac:picMkLst>
            <pc:docMk/>
            <pc:sldMk cId="829056943" sldId="412"/>
            <ac:picMk id="60" creationId="{F91A90C8-0AB2-4F3B-ADB8-8FA7981C75F2}"/>
          </ac:picMkLst>
        </pc:picChg>
        <pc:picChg chg="mod">
          <ac:chgData name="Philipp Reinhard" userId="0b75fb17-567e-4913-bd41-45dd3461e793" providerId="ADAL" clId="{F3D7894A-2B5B-4F40-9DBE-BC1636A589BE}" dt="2022-02-21T07:50:43.658" v="1065" actId="164"/>
          <ac:picMkLst>
            <pc:docMk/>
            <pc:sldMk cId="829056943" sldId="412"/>
            <ac:picMk id="61" creationId="{9278742A-8E0A-41F5-98DF-E6FBF913D570}"/>
          </ac:picMkLst>
        </pc:picChg>
        <pc:cxnChg chg="mod">
          <ac:chgData name="Philipp Reinhard" userId="0b75fb17-567e-4913-bd41-45dd3461e793" providerId="ADAL" clId="{F3D7894A-2B5B-4F40-9DBE-BC1636A589BE}" dt="2022-02-21T07:50:11.215" v="1059" actId="164"/>
          <ac:cxnSpMkLst>
            <pc:docMk/>
            <pc:sldMk cId="829056943" sldId="412"/>
            <ac:cxnSpMk id="14" creationId="{6F01B840-886F-4705-AC34-82157CC110E0}"/>
          </ac:cxnSpMkLst>
        </pc:cxnChg>
        <pc:cxnChg chg="mod">
          <ac:chgData name="Philipp Reinhard" userId="0b75fb17-567e-4913-bd41-45dd3461e793" providerId="ADAL" clId="{F3D7894A-2B5B-4F40-9DBE-BC1636A589BE}" dt="2022-02-21T07:50:11.215" v="1059" actId="164"/>
          <ac:cxnSpMkLst>
            <pc:docMk/>
            <pc:sldMk cId="829056943" sldId="412"/>
            <ac:cxnSpMk id="31" creationId="{BEA935B8-2F23-4836-ABEC-AFF93E911115}"/>
          </ac:cxnSpMkLst>
        </pc:cxnChg>
        <pc:cxnChg chg="add mod">
          <ac:chgData name="Philipp Reinhard" userId="0b75fb17-567e-4913-bd41-45dd3461e793" providerId="ADAL" clId="{F3D7894A-2B5B-4F40-9DBE-BC1636A589BE}" dt="2022-02-21T07:47:52.321" v="1036" actId="14100"/>
          <ac:cxnSpMkLst>
            <pc:docMk/>
            <pc:sldMk cId="829056943" sldId="412"/>
            <ac:cxnSpMk id="36" creationId="{8DE0D3BD-6329-4029-9ED9-2A89D1D3049A}"/>
          </ac:cxnSpMkLst>
        </pc:cxnChg>
        <pc:cxnChg chg="mod">
          <ac:chgData name="Philipp Reinhard" userId="0b75fb17-567e-4913-bd41-45dd3461e793" providerId="ADAL" clId="{F3D7894A-2B5B-4F40-9DBE-BC1636A589BE}" dt="2022-02-21T07:49:23.249" v="1051" actId="14100"/>
          <ac:cxnSpMkLst>
            <pc:docMk/>
            <pc:sldMk cId="829056943" sldId="412"/>
            <ac:cxnSpMk id="40" creationId="{C6AF114E-C3AB-4FA0-B764-6B6003CF7F13}"/>
          </ac:cxnSpMkLst>
        </pc:cxnChg>
        <pc:cxnChg chg="add mod ord">
          <ac:chgData name="Philipp Reinhard" userId="0b75fb17-567e-4913-bd41-45dd3461e793" providerId="ADAL" clId="{F3D7894A-2B5B-4F40-9DBE-BC1636A589BE}" dt="2022-02-21T07:49:15.790" v="1049" actId="167"/>
          <ac:cxnSpMkLst>
            <pc:docMk/>
            <pc:sldMk cId="829056943" sldId="412"/>
            <ac:cxnSpMk id="41" creationId="{393BC2E3-9B56-452E-912E-46832A88E184}"/>
          </ac:cxnSpMkLst>
        </pc:cxnChg>
        <pc:cxnChg chg="add mod ord">
          <ac:chgData name="Philipp Reinhard" userId="0b75fb17-567e-4913-bd41-45dd3461e793" providerId="ADAL" clId="{F3D7894A-2B5B-4F40-9DBE-BC1636A589BE}" dt="2022-02-21T07:49:17.773" v="1050" actId="167"/>
          <ac:cxnSpMkLst>
            <pc:docMk/>
            <pc:sldMk cId="829056943" sldId="412"/>
            <ac:cxnSpMk id="44" creationId="{12794EB8-1167-43E4-85C7-2500AAFBEA11}"/>
          </ac:cxnSpMkLst>
        </pc:cxnChg>
        <pc:cxnChg chg="mod">
          <ac:chgData name="Philipp Reinhard" userId="0b75fb17-567e-4913-bd41-45dd3461e793" providerId="ADAL" clId="{F3D7894A-2B5B-4F40-9DBE-BC1636A589BE}" dt="2022-02-21T07:50:43.658" v="1065" actId="164"/>
          <ac:cxnSpMkLst>
            <pc:docMk/>
            <pc:sldMk cId="829056943" sldId="412"/>
            <ac:cxnSpMk id="56" creationId="{9EE00CD0-0336-4A0C-A125-2B6BF888B13B}"/>
          </ac:cxnSpMkLst>
        </pc:cxnChg>
        <pc:cxnChg chg="mod">
          <ac:chgData name="Philipp Reinhard" userId="0b75fb17-567e-4913-bd41-45dd3461e793" providerId="ADAL" clId="{F3D7894A-2B5B-4F40-9DBE-BC1636A589BE}" dt="2022-02-21T07:50:43.658" v="1065" actId="164"/>
          <ac:cxnSpMkLst>
            <pc:docMk/>
            <pc:sldMk cId="829056943" sldId="412"/>
            <ac:cxnSpMk id="57" creationId="{792AA316-4DB6-46A0-A359-A82881D84755}"/>
          </ac:cxnSpMkLst>
        </pc:cxnChg>
        <pc:cxnChg chg="add mod">
          <ac:chgData name="Philipp Reinhard" userId="0b75fb17-567e-4913-bd41-45dd3461e793" providerId="ADAL" clId="{F3D7894A-2B5B-4F40-9DBE-BC1636A589BE}" dt="2022-02-21T07:50:11.215" v="1059" actId="164"/>
          <ac:cxnSpMkLst>
            <pc:docMk/>
            <pc:sldMk cId="829056943" sldId="412"/>
            <ac:cxnSpMk id="62" creationId="{FF93B6A1-9F03-4284-B926-B415EFD1E1F3}"/>
          </ac:cxnSpMkLst>
        </pc:cxnChg>
        <pc:cxnChg chg="add mod">
          <ac:chgData name="Philipp Reinhard" userId="0b75fb17-567e-4913-bd41-45dd3461e793" providerId="ADAL" clId="{F3D7894A-2B5B-4F40-9DBE-BC1636A589BE}" dt="2022-02-21T07:50:43.658" v="1065" actId="164"/>
          <ac:cxnSpMkLst>
            <pc:docMk/>
            <pc:sldMk cId="829056943" sldId="412"/>
            <ac:cxnSpMk id="63" creationId="{E6FF541F-A656-4A48-8FBE-B19E933F9887}"/>
          </ac:cxnSpMkLst>
        </pc:cxnChg>
      </pc:sldChg>
      <pc:sldChg chg="addSp delSp modSp add mod ord modNotesTx">
        <pc:chgData name="Philipp Reinhard" userId="0b75fb17-567e-4913-bd41-45dd3461e793" providerId="ADAL" clId="{F3D7894A-2B5B-4F40-9DBE-BC1636A589BE}" dt="2022-02-21T08:12:33.704" v="1720" actId="14100"/>
        <pc:sldMkLst>
          <pc:docMk/>
          <pc:sldMk cId="2048104193" sldId="413"/>
        </pc:sldMkLst>
        <pc:spChg chg="mod">
          <ac:chgData name="Philipp Reinhard" userId="0b75fb17-567e-4913-bd41-45dd3461e793" providerId="ADAL" clId="{F3D7894A-2B5B-4F40-9DBE-BC1636A589BE}" dt="2022-02-21T07:55:53.888" v="1308" actId="14100"/>
          <ac:spMkLst>
            <pc:docMk/>
            <pc:sldMk cId="2048104193" sldId="413"/>
            <ac:spMk id="2" creationId="{A2856956-5CAB-F240-BA9E-DCC49D5F11A6}"/>
          </ac:spMkLst>
        </pc:spChg>
        <pc:spChg chg="mod">
          <ac:chgData name="Philipp Reinhard" userId="0b75fb17-567e-4913-bd41-45dd3461e793" providerId="ADAL" clId="{F3D7894A-2B5B-4F40-9DBE-BC1636A589BE}" dt="2022-02-21T08:11:00.615" v="1717" actId="14100"/>
          <ac:spMkLst>
            <pc:docMk/>
            <pc:sldMk cId="2048104193" sldId="413"/>
            <ac:spMk id="3" creationId="{8461E937-321A-A443-942C-61C73A16F5E6}"/>
          </ac:spMkLst>
        </pc:spChg>
        <pc:spChg chg="del">
          <ac:chgData name="Philipp Reinhard" userId="0b75fb17-567e-4913-bd41-45dd3461e793" providerId="ADAL" clId="{F3D7894A-2B5B-4F40-9DBE-BC1636A589BE}" dt="2022-02-21T07:55:37.393" v="1304" actId="26606"/>
          <ac:spMkLst>
            <pc:docMk/>
            <pc:sldMk cId="2048104193" sldId="413"/>
            <ac:spMk id="66" creationId="{04812C46-200A-4DEB-A05E-3ED6C68C2387}"/>
          </ac:spMkLst>
        </pc:spChg>
        <pc:spChg chg="del">
          <ac:chgData name="Philipp Reinhard" userId="0b75fb17-567e-4913-bd41-45dd3461e793" providerId="ADAL" clId="{F3D7894A-2B5B-4F40-9DBE-BC1636A589BE}" dt="2022-02-21T07:55:37.393" v="1304" actId="26606"/>
          <ac:spMkLst>
            <pc:docMk/>
            <pc:sldMk cId="2048104193" sldId="413"/>
            <ac:spMk id="68" creationId="{D1EA859B-E555-4109-94F3-6700E046E008}"/>
          </ac:spMkLst>
        </pc:spChg>
        <pc:spChg chg="add">
          <ac:chgData name="Philipp Reinhard" userId="0b75fb17-567e-4913-bd41-45dd3461e793" providerId="ADAL" clId="{F3D7894A-2B5B-4F40-9DBE-BC1636A589BE}" dt="2022-02-21T07:55:37.393" v="1304" actId="26606"/>
          <ac:spMkLst>
            <pc:docMk/>
            <pc:sldMk cId="2048104193" sldId="413"/>
            <ac:spMk id="73" creationId="{04812C46-200A-4DEB-A05E-3ED6C68C2387}"/>
          </ac:spMkLst>
        </pc:spChg>
        <pc:spChg chg="add">
          <ac:chgData name="Philipp Reinhard" userId="0b75fb17-567e-4913-bd41-45dd3461e793" providerId="ADAL" clId="{F3D7894A-2B5B-4F40-9DBE-BC1636A589BE}" dt="2022-02-21T07:55:37.393" v="1304" actId="26606"/>
          <ac:spMkLst>
            <pc:docMk/>
            <pc:sldMk cId="2048104193" sldId="413"/>
            <ac:spMk id="75" creationId="{D1EA859B-E555-4109-94F3-6700E046E008}"/>
          </ac:spMkLst>
        </pc:spChg>
        <pc:picChg chg="add mod ord">
          <ac:chgData name="Philipp Reinhard" userId="0b75fb17-567e-4913-bd41-45dd3461e793" providerId="ADAL" clId="{F3D7894A-2B5B-4F40-9DBE-BC1636A589BE}" dt="2022-02-21T08:12:33.704" v="1720" actId="14100"/>
          <ac:picMkLst>
            <pc:docMk/>
            <pc:sldMk cId="2048104193" sldId="413"/>
            <ac:picMk id="5" creationId="{CB369350-A9E5-4767-95DB-F99B85024D2D}"/>
          </ac:picMkLst>
        </pc:picChg>
        <pc:picChg chg="del mod">
          <ac:chgData name="Philipp Reinhard" userId="0b75fb17-567e-4913-bd41-45dd3461e793" providerId="ADAL" clId="{F3D7894A-2B5B-4F40-9DBE-BC1636A589BE}" dt="2022-02-21T07:55:28.262" v="1302" actId="478"/>
          <ac:picMkLst>
            <pc:docMk/>
            <pc:sldMk cId="2048104193" sldId="413"/>
            <ac:picMk id="54" creationId="{D59875E0-FD10-0C4E-9856-3293077A2DDB}"/>
          </ac:picMkLst>
        </pc:picChg>
      </pc:sldChg>
      <pc:sldChg chg="addSp delSp modSp add mod ord modNotesTx">
        <pc:chgData name="Philipp Reinhard" userId="0b75fb17-567e-4913-bd41-45dd3461e793" providerId="ADAL" clId="{F3D7894A-2B5B-4F40-9DBE-BC1636A589BE}" dt="2022-02-21T08:02:56.447" v="1416"/>
        <pc:sldMkLst>
          <pc:docMk/>
          <pc:sldMk cId="3177950499" sldId="414"/>
        </pc:sldMkLst>
        <pc:spChg chg="mod">
          <ac:chgData name="Philipp Reinhard" userId="0b75fb17-567e-4913-bd41-45dd3461e793" providerId="ADAL" clId="{F3D7894A-2B5B-4F40-9DBE-BC1636A589BE}" dt="2022-02-21T07:59:46.902" v="1367" actId="20577"/>
          <ac:spMkLst>
            <pc:docMk/>
            <pc:sldMk cId="3177950499" sldId="414"/>
            <ac:spMk id="2" creationId="{A2856956-5CAB-F240-BA9E-DCC49D5F11A6}"/>
          </ac:spMkLst>
        </pc:spChg>
        <pc:spChg chg="mod">
          <ac:chgData name="Philipp Reinhard" userId="0b75fb17-567e-4913-bd41-45dd3461e793" providerId="ADAL" clId="{F3D7894A-2B5B-4F40-9DBE-BC1636A589BE}" dt="2022-02-21T07:59:54.181" v="1381" actId="5793"/>
          <ac:spMkLst>
            <pc:docMk/>
            <pc:sldMk cId="3177950499" sldId="414"/>
            <ac:spMk id="3" creationId="{8461E937-321A-A443-942C-61C73A16F5E6}"/>
          </ac:spMkLst>
        </pc:spChg>
        <pc:spChg chg="del">
          <ac:chgData name="Philipp Reinhard" userId="0b75fb17-567e-4913-bd41-45dd3461e793" providerId="ADAL" clId="{F3D7894A-2B5B-4F40-9DBE-BC1636A589BE}" dt="2022-02-21T07:59:04.560" v="1349" actId="26606"/>
          <ac:spMkLst>
            <pc:docMk/>
            <pc:sldMk cId="3177950499" sldId="414"/>
            <ac:spMk id="73" creationId="{04812C46-200A-4DEB-A05E-3ED6C68C2387}"/>
          </ac:spMkLst>
        </pc:spChg>
        <pc:spChg chg="del">
          <ac:chgData name="Philipp Reinhard" userId="0b75fb17-567e-4913-bd41-45dd3461e793" providerId="ADAL" clId="{F3D7894A-2B5B-4F40-9DBE-BC1636A589BE}" dt="2022-02-21T07:59:04.560" v="1349" actId="26606"/>
          <ac:spMkLst>
            <pc:docMk/>
            <pc:sldMk cId="3177950499" sldId="414"/>
            <ac:spMk id="75" creationId="{D1EA859B-E555-4109-94F3-6700E046E008}"/>
          </ac:spMkLst>
        </pc:spChg>
        <pc:spChg chg="add">
          <ac:chgData name="Philipp Reinhard" userId="0b75fb17-567e-4913-bd41-45dd3461e793" providerId="ADAL" clId="{F3D7894A-2B5B-4F40-9DBE-BC1636A589BE}" dt="2022-02-21T07:59:04.560" v="1349" actId="26606"/>
          <ac:spMkLst>
            <pc:docMk/>
            <pc:sldMk cId="3177950499" sldId="414"/>
            <ac:spMk id="135" creationId="{04812C46-200A-4DEB-A05E-3ED6C68C2387}"/>
          </ac:spMkLst>
        </pc:spChg>
        <pc:spChg chg="add">
          <ac:chgData name="Philipp Reinhard" userId="0b75fb17-567e-4913-bd41-45dd3461e793" providerId="ADAL" clId="{F3D7894A-2B5B-4F40-9DBE-BC1636A589BE}" dt="2022-02-21T07:59:04.560" v="1349" actId="26606"/>
          <ac:spMkLst>
            <pc:docMk/>
            <pc:sldMk cId="3177950499" sldId="414"/>
            <ac:spMk id="137" creationId="{D1EA859B-E555-4109-94F3-6700E046E008}"/>
          </ac:spMkLst>
        </pc:spChg>
        <pc:picChg chg="del">
          <ac:chgData name="Philipp Reinhard" userId="0b75fb17-567e-4913-bd41-45dd3461e793" providerId="ADAL" clId="{F3D7894A-2B5B-4F40-9DBE-BC1636A589BE}" dt="2022-02-21T07:59:00.329" v="1347" actId="478"/>
          <ac:picMkLst>
            <pc:docMk/>
            <pc:sldMk cId="3177950499" sldId="414"/>
            <ac:picMk id="5" creationId="{CB369350-A9E5-4767-95DB-F99B85024D2D}"/>
          </ac:picMkLst>
        </pc:picChg>
        <pc:picChg chg="add mod ord">
          <ac:chgData name="Philipp Reinhard" userId="0b75fb17-567e-4913-bd41-45dd3461e793" providerId="ADAL" clId="{F3D7894A-2B5B-4F40-9DBE-BC1636A589BE}" dt="2022-02-21T08:00:01.885" v="1382" actId="14100"/>
          <ac:picMkLst>
            <pc:docMk/>
            <pc:sldMk cId="3177950499" sldId="414"/>
            <ac:picMk id="1026" creationId="{D234EDAB-22C8-4930-B8C2-CE34C440D3D8}"/>
          </ac:picMkLst>
        </pc:picChg>
      </pc:sldChg>
      <pc:sldChg chg="addSp delSp modSp add mod ord modAnim">
        <pc:chgData name="Philipp Reinhard" userId="0b75fb17-567e-4913-bd41-45dd3461e793" providerId="ADAL" clId="{F3D7894A-2B5B-4F40-9DBE-BC1636A589BE}" dt="2022-02-21T08:10:16.513" v="1653" actId="1035"/>
        <pc:sldMkLst>
          <pc:docMk/>
          <pc:sldMk cId="3753468341" sldId="415"/>
        </pc:sldMkLst>
        <pc:spChg chg="mod">
          <ac:chgData name="Philipp Reinhard" userId="0b75fb17-567e-4913-bd41-45dd3461e793" providerId="ADAL" clId="{F3D7894A-2B5B-4F40-9DBE-BC1636A589BE}" dt="2022-02-21T08:01:46.448" v="1387" actId="207"/>
          <ac:spMkLst>
            <pc:docMk/>
            <pc:sldMk cId="3753468341" sldId="415"/>
            <ac:spMk id="4" creationId="{110A7A5C-BAA0-B94E-ADCC-C27364E59F6A}"/>
          </ac:spMkLst>
        </pc:spChg>
        <pc:spChg chg="mod">
          <ac:chgData name="Philipp Reinhard" userId="0b75fb17-567e-4913-bd41-45dd3461e793" providerId="ADAL" clId="{F3D7894A-2B5B-4F40-9DBE-BC1636A589BE}" dt="2022-02-21T08:02:18.586" v="1407"/>
          <ac:spMkLst>
            <pc:docMk/>
            <pc:sldMk cId="3753468341" sldId="415"/>
            <ac:spMk id="6" creationId="{68FDF993-2BCF-2948-A38B-15DD1FD20BCB}"/>
          </ac:spMkLst>
        </pc:spChg>
        <pc:spChg chg="mod">
          <ac:chgData name="Philipp Reinhard" userId="0b75fb17-567e-4913-bd41-45dd3461e793" providerId="ADAL" clId="{F3D7894A-2B5B-4F40-9DBE-BC1636A589BE}" dt="2022-02-21T08:02:24.114" v="1411" actId="20577"/>
          <ac:spMkLst>
            <pc:docMk/>
            <pc:sldMk cId="3753468341" sldId="415"/>
            <ac:spMk id="9" creationId="{40D30CDC-84E9-224A-98D6-2F5C359DDF3D}"/>
          </ac:spMkLst>
        </pc:spChg>
        <pc:spChg chg="mod">
          <ac:chgData name="Philipp Reinhard" userId="0b75fb17-567e-4913-bd41-45dd3461e793" providerId="ADAL" clId="{F3D7894A-2B5B-4F40-9DBE-BC1636A589BE}" dt="2022-02-21T08:02:08.282" v="1404" actId="1076"/>
          <ac:spMkLst>
            <pc:docMk/>
            <pc:sldMk cId="3753468341" sldId="415"/>
            <ac:spMk id="22" creationId="{F8316847-743F-4817-8DC7-195E68160110}"/>
          </ac:spMkLst>
        </pc:spChg>
        <pc:spChg chg="mod">
          <ac:chgData name="Philipp Reinhard" userId="0b75fb17-567e-4913-bd41-45dd3461e793" providerId="ADAL" clId="{F3D7894A-2B5B-4F40-9DBE-BC1636A589BE}" dt="2022-02-21T08:10:16.513" v="1653" actId="1035"/>
          <ac:spMkLst>
            <pc:docMk/>
            <pc:sldMk cId="3753468341" sldId="415"/>
            <ac:spMk id="24" creationId="{57A2298F-B27C-41CF-8B37-9A37A8E28EBA}"/>
          </ac:spMkLst>
        </pc:spChg>
        <pc:spChg chg="mod">
          <ac:chgData name="Philipp Reinhard" userId="0b75fb17-567e-4913-bd41-45dd3461e793" providerId="ADAL" clId="{F3D7894A-2B5B-4F40-9DBE-BC1636A589BE}" dt="2022-02-21T08:05:11.744" v="1468"/>
          <ac:spMkLst>
            <pc:docMk/>
            <pc:sldMk cId="3753468341" sldId="415"/>
            <ac:spMk id="27" creationId="{FA43E62B-E758-4919-B2FE-468FA7496DF5}"/>
          </ac:spMkLst>
        </pc:spChg>
        <pc:spChg chg="mod">
          <ac:chgData name="Philipp Reinhard" userId="0b75fb17-567e-4913-bd41-45dd3461e793" providerId="ADAL" clId="{F3D7894A-2B5B-4F40-9DBE-BC1636A589BE}" dt="2022-02-21T08:04:07.876" v="1451" actId="207"/>
          <ac:spMkLst>
            <pc:docMk/>
            <pc:sldMk cId="3753468341" sldId="415"/>
            <ac:spMk id="37" creationId="{292D7089-8335-4A2C-8211-CEF90A43BB5D}"/>
          </ac:spMkLst>
        </pc:spChg>
        <pc:spChg chg="mod">
          <ac:chgData name="Philipp Reinhard" userId="0b75fb17-567e-4913-bd41-45dd3461e793" providerId="ADAL" clId="{F3D7894A-2B5B-4F40-9DBE-BC1636A589BE}" dt="2022-02-21T08:07:11.370" v="1617" actId="207"/>
          <ac:spMkLst>
            <pc:docMk/>
            <pc:sldMk cId="3753468341" sldId="415"/>
            <ac:spMk id="42" creationId="{185CCF7E-AB90-4433-BD4E-328BFA6BA7B9}"/>
          </ac:spMkLst>
        </pc:spChg>
        <pc:spChg chg="mod">
          <ac:chgData name="Philipp Reinhard" userId="0b75fb17-567e-4913-bd41-45dd3461e793" providerId="ADAL" clId="{F3D7894A-2B5B-4F40-9DBE-BC1636A589BE}" dt="2022-02-21T08:07:29.658" v="1621" actId="207"/>
          <ac:spMkLst>
            <pc:docMk/>
            <pc:sldMk cId="3753468341" sldId="415"/>
            <ac:spMk id="43" creationId="{5A6F2441-CE9B-4DCE-AB8D-FB98324C59AD}"/>
          </ac:spMkLst>
        </pc:spChg>
        <pc:spChg chg="add del mod">
          <ac:chgData name="Philipp Reinhard" userId="0b75fb17-567e-4913-bd41-45dd3461e793" providerId="ADAL" clId="{F3D7894A-2B5B-4F40-9DBE-BC1636A589BE}" dt="2022-02-21T08:08:04.855" v="1627" actId="478"/>
          <ac:spMkLst>
            <pc:docMk/>
            <pc:sldMk cId="3753468341" sldId="415"/>
            <ac:spMk id="46" creationId="{F1C5BC6C-1927-49AB-AC34-0AE7B0290323}"/>
          </ac:spMkLst>
        </pc:spChg>
        <pc:spChg chg="mod">
          <ac:chgData name="Philipp Reinhard" userId="0b75fb17-567e-4913-bd41-45dd3461e793" providerId="ADAL" clId="{F3D7894A-2B5B-4F40-9DBE-BC1636A589BE}" dt="2022-02-21T08:02:29.814" v="1414"/>
          <ac:spMkLst>
            <pc:docMk/>
            <pc:sldMk cId="3753468341" sldId="415"/>
            <ac:spMk id="49" creationId="{A0CD81A0-6527-4D73-A121-64BDE6264FE9}"/>
          </ac:spMkLst>
        </pc:spChg>
        <pc:spChg chg="mod">
          <ac:chgData name="Philipp Reinhard" userId="0b75fb17-567e-4913-bd41-45dd3461e793" providerId="ADAL" clId="{F3D7894A-2B5B-4F40-9DBE-BC1636A589BE}" dt="2022-02-21T08:03:52.718" v="1449" actId="20577"/>
          <ac:spMkLst>
            <pc:docMk/>
            <pc:sldMk cId="3753468341" sldId="415"/>
            <ac:spMk id="50" creationId="{FB8AADFB-8EF2-40F6-B39C-FDB06F840AE8}"/>
          </ac:spMkLst>
        </pc:spChg>
        <pc:spChg chg="mod">
          <ac:chgData name="Philipp Reinhard" userId="0b75fb17-567e-4913-bd41-45dd3461e793" providerId="ADAL" clId="{F3D7894A-2B5B-4F40-9DBE-BC1636A589BE}" dt="2022-02-21T08:06:19.318" v="1583" actId="20577"/>
          <ac:spMkLst>
            <pc:docMk/>
            <pc:sldMk cId="3753468341" sldId="415"/>
            <ac:spMk id="55" creationId="{7CCAF7B4-FEE6-45FD-A19E-1C6CCFBCE447}"/>
          </ac:spMkLst>
        </pc:spChg>
        <pc:spChg chg="mod">
          <ac:chgData name="Philipp Reinhard" userId="0b75fb17-567e-4913-bd41-45dd3461e793" providerId="ADAL" clId="{F3D7894A-2B5B-4F40-9DBE-BC1636A589BE}" dt="2022-02-21T07:59:35.871" v="1350"/>
          <ac:spMkLst>
            <pc:docMk/>
            <pc:sldMk cId="3753468341" sldId="415"/>
            <ac:spMk id="66" creationId="{A316579D-C5F4-4015-BA1B-A286179B4632}"/>
          </ac:spMkLst>
        </pc:spChg>
        <pc:spChg chg="mod">
          <ac:chgData name="Philipp Reinhard" userId="0b75fb17-567e-4913-bd41-45dd3461e793" providerId="ADAL" clId="{F3D7894A-2B5B-4F40-9DBE-BC1636A589BE}" dt="2022-02-21T07:59:35.871" v="1350"/>
          <ac:spMkLst>
            <pc:docMk/>
            <pc:sldMk cId="3753468341" sldId="415"/>
            <ac:spMk id="69" creationId="{3B805A24-2EC4-4BA6-84A1-B92596B0A573}"/>
          </ac:spMkLst>
        </pc:spChg>
        <pc:spChg chg="add mod">
          <ac:chgData name="Philipp Reinhard" userId="0b75fb17-567e-4913-bd41-45dd3461e793" providerId="ADAL" clId="{F3D7894A-2B5B-4F40-9DBE-BC1636A589BE}" dt="2022-02-21T07:59:40.408" v="1351" actId="1076"/>
          <ac:spMkLst>
            <pc:docMk/>
            <pc:sldMk cId="3753468341" sldId="415"/>
            <ac:spMk id="71" creationId="{26F75DB2-AAB0-4574-950A-DCA94DE482ED}"/>
          </ac:spMkLst>
        </pc:spChg>
        <pc:grpChg chg="mod">
          <ac:chgData name="Philipp Reinhard" userId="0b75fb17-567e-4913-bd41-45dd3461e793" providerId="ADAL" clId="{F3D7894A-2B5B-4F40-9DBE-BC1636A589BE}" dt="2022-02-21T08:01:20.265" v="1383" actId="1076"/>
          <ac:grpSpMkLst>
            <pc:docMk/>
            <pc:sldMk cId="3753468341" sldId="415"/>
            <ac:grpSpMk id="5" creationId="{4235821B-E88B-104C-B03C-C62F5E13D525}"/>
          </ac:grpSpMkLst>
        </pc:grpChg>
        <pc:grpChg chg="add mod">
          <ac:chgData name="Philipp Reinhard" userId="0b75fb17-567e-4913-bd41-45dd3461e793" providerId="ADAL" clId="{F3D7894A-2B5B-4F40-9DBE-BC1636A589BE}" dt="2022-02-21T08:08:15.063" v="1628" actId="164"/>
          <ac:grpSpMkLst>
            <pc:docMk/>
            <pc:sldMk cId="3753468341" sldId="415"/>
            <ac:grpSpMk id="11" creationId="{359D31A9-ED53-48C6-B53E-A19E977F162E}"/>
          </ac:grpSpMkLst>
        </pc:grpChg>
        <pc:grpChg chg="add mod">
          <ac:chgData name="Philipp Reinhard" userId="0b75fb17-567e-4913-bd41-45dd3461e793" providerId="ADAL" clId="{F3D7894A-2B5B-4F40-9DBE-BC1636A589BE}" dt="2022-02-21T08:09:34.981" v="1635" actId="164"/>
          <ac:grpSpMkLst>
            <pc:docMk/>
            <pc:sldMk cId="3753468341" sldId="415"/>
            <ac:grpSpMk id="12" creationId="{DEA8C27D-066A-4A66-A636-666EB20B0F9E}"/>
          </ac:grpSpMkLst>
        </pc:grpChg>
        <pc:grpChg chg="add mod">
          <ac:chgData name="Philipp Reinhard" userId="0b75fb17-567e-4913-bd41-45dd3461e793" providerId="ADAL" clId="{F3D7894A-2B5B-4F40-9DBE-BC1636A589BE}" dt="2022-02-21T08:09:34.981" v="1635" actId="164"/>
          <ac:grpSpMkLst>
            <pc:docMk/>
            <pc:sldMk cId="3753468341" sldId="415"/>
            <ac:grpSpMk id="13" creationId="{A1BA6F14-9649-424C-ABBC-D0549C10FCFD}"/>
          </ac:grpSpMkLst>
        </pc:grpChg>
        <pc:grpChg chg="del">
          <ac:chgData name="Philipp Reinhard" userId="0b75fb17-567e-4913-bd41-45dd3461e793" providerId="ADAL" clId="{F3D7894A-2B5B-4F40-9DBE-BC1636A589BE}" dt="2022-02-21T08:03:33.064" v="1434" actId="478"/>
          <ac:grpSpMkLst>
            <pc:docMk/>
            <pc:sldMk cId="3753468341" sldId="415"/>
            <ac:grpSpMk id="33" creationId="{4EBA07CE-20A7-4950-8268-578E730277DB}"/>
          </ac:grpSpMkLst>
        </pc:grpChg>
        <pc:grpChg chg="mod">
          <ac:chgData name="Philipp Reinhard" userId="0b75fb17-567e-4913-bd41-45dd3461e793" providerId="ADAL" clId="{F3D7894A-2B5B-4F40-9DBE-BC1636A589BE}" dt="2022-02-21T08:08:15.063" v="1628" actId="164"/>
          <ac:grpSpMkLst>
            <pc:docMk/>
            <pc:sldMk cId="3753468341" sldId="415"/>
            <ac:grpSpMk id="34" creationId="{8159D306-6C91-413B-9C97-2A03D9939C7A}"/>
          </ac:grpSpMkLst>
        </pc:grpChg>
        <pc:grpChg chg="del">
          <ac:chgData name="Philipp Reinhard" userId="0b75fb17-567e-4913-bd41-45dd3461e793" providerId="ADAL" clId="{F3D7894A-2B5B-4F40-9DBE-BC1636A589BE}" dt="2022-02-21T08:03:43.389" v="1442" actId="478"/>
          <ac:grpSpMkLst>
            <pc:docMk/>
            <pc:sldMk cId="3753468341" sldId="415"/>
            <ac:grpSpMk id="38" creationId="{81DD62EE-E0D5-43E7-B212-FB57BB5AC221}"/>
          </ac:grpSpMkLst>
        </pc:grpChg>
        <pc:grpChg chg="mod">
          <ac:chgData name="Philipp Reinhard" userId="0b75fb17-567e-4913-bd41-45dd3461e793" providerId="ADAL" clId="{F3D7894A-2B5B-4F40-9DBE-BC1636A589BE}" dt="2022-02-21T08:08:18.140" v="1629" actId="164"/>
          <ac:grpSpMkLst>
            <pc:docMk/>
            <pc:sldMk cId="3753468341" sldId="415"/>
            <ac:grpSpMk id="39" creationId="{E1261FF9-245B-4DF9-AE27-FDB8F9EDFD94}"/>
          </ac:grpSpMkLst>
        </pc:grpChg>
        <pc:grpChg chg="add del mod">
          <ac:chgData name="Philipp Reinhard" userId="0b75fb17-567e-4913-bd41-45dd3461e793" providerId="ADAL" clId="{F3D7894A-2B5B-4F40-9DBE-BC1636A589BE}" dt="2022-02-21T08:03:53.625" v="1450" actId="478"/>
          <ac:grpSpMkLst>
            <pc:docMk/>
            <pc:sldMk cId="3753468341" sldId="415"/>
            <ac:grpSpMk id="48" creationId="{7CE47057-59B9-4884-A2D9-79712808C2E1}"/>
          </ac:grpSpMkLst>
        </pc:grpChg>
        <pc:grpChg chg="add del mod">
          <ac:chgData name="Philipp Reinhard" userId="0b75fb17-567e-4913-bd41-45dd3461e793" providerId="ADAL" clId="{F3D7894A-2B5B-4F40-9DBE-BC1636A589BE}" dt="2022-02-21T08:03:52.245" v="1448" actId="478"/>
          <ac:grpSpMkLst>
            <pc:docMk/>
            <pc:sldMk cId="3753468341" sldId="415"/>
            <ac:grpSpMk id="65" creationId="{322573F3-1040-4E75-A354-EB1293982A93}"/>
          </ac:grpSpMkLst>
        </pc:grpChg>
        <pc:grpChg chg="add del mod">
          <ac:chgData name="Philipp Reinhard" userId="0b75fb17-567e-4913-bd41-45dd3461e793" providerId="ADAL" clId="{F3D7894A-2B5B-4F40-9DBE-BC1636A589BE}" dt="2022-02-21T08:03:51.657" v="1447" actId="478"/>
          <ac:grpSpMkLst>
            <pc:docMk/>
            <pc:sldMk cId="3753468341" sldId="415"/>
            <ac:grpSpMk id="68" creationId="{B6C9DBFE-F946-488B-AAED-6027E42081AD}"/>
          </ac:grpSpMkLst>
        </pc:grpChg>
        <pc:picChg chg="del">
          <ac:chgData name="Philipp Reinhard" userId="0b75fb17-567e-4913-bd41-45dd3461e793" providerId="ADAL" clId="{F3D7894A-2B5B-4F40-9DBE-BC1636A589BE}" dt="2022-02-21T08:03:06.799" v="1419" actId="478"/>
          <ac:picMkLst>
            <pc:docMk/>
            <pc:sldMk cId="3753468341" sldId="415"/>
            <ac:picMk id="52" creationId="{DF6D3649-814F-4A76-A77A-3886FA371EF5}"/>
          </ac:picMkLst>
        </pc:picChg>
        <pc:picChg chg="del">
          <ac:chgData name="Philipp Reinhard" userId="0b75fb17-567e-4913-bd41-45dd3461e793" providerId="ADAL" clId="{F3D7894A-2B5B-4F40-9DBE-BC1636A589BE}" dt="2022-02-21T08:03:33.064" v="1434" actId="478"/>
          <ac:picMkLst>
            <pc:docMk/>
            <pc:sldMk cId="3753468341" sldId="415"/>
            <ac:picMk id="53" creationId="{DC2355D6-BBB4-4BF2-9D87-31C34544F423}"/>
          </ac:picMkLst>
        </pc:picChg>
        <pc:picChg chg="del">
          <ac:chgData name="Philipp Reinhard" userId="0b75fb17-567e-4913-bd41-45dd3461e793" providerId="ADAL" clId="{F3D7894A-2B5B-4F40-9DBE-BC1636A589BE}" dt="2022-02-21T08:03:43.389" v="1442" actId="478"/>
          <ac:picMkLst>
            <pc:docMk/>
            <pc:sldMk cId="3753468341" sldId="415"/>
            <ac:picMk id="54" creationId="{0E1FF501-EB42-4777-932D-714F1BE149AB}"/>
          </ac:picMkLst>
        </pc:picChg>
        <pc:picChg chg="mod">
          <ac:chgData name="Philipp Reinhard" userId="0b75fb17-567e-4913-bd41-45dd3461e793" providerId="ADAL" clId="{F3D7894A-2B5B-4F40-9DBE-BC1636A589BE}" dt="2022-02-21T08:06:34.017" v="1605" actId="1036"/>
          <ac:picMkLst>
            <pc:docMk/>
            <pc:sldMk cId="3753468341" sldId="415"/>
            <ac:picMk id="59" creationId="{0F307BA5-501D-4AFE-A8E3-280BCC5F9284}"/>
          </ac:picMkLst>
        </pc:picChg>
        <pc:picChg chg="mod">
          <ac:chgData name="Philipp Reinhard" userId="0b75fb17-567e-4913-bd41-45dd3461e793" providerId="ADAL" clId="{F3D7894A-2B5B-4F40-9DBE-BC1636A589BE}" dt="2022-02-21T08:06:34.017" v="1605" actId="1036"/>
          <ac:picMkLst>
            <pc:docMk/>
            <pc:sldMk cId="3753468341" sldId="415"/>
            <ac:picMk id="60" creationId="{F91A90C8-0AB2-4F3B-ADB8-8FA7981C75F2}"/>
          </ac:picMkLst>
        </pc:picChg>
        <pc:picChg chg="del mod">
          <ac:chgData name="Philipp Reinhard" userId="0b75fb17-567e-4913-bd41-45dd3461e793" providerId="ADAL" clId="{F3D7894A-2B5B-4F40-9DBE-BC1636A589BE}" dt="2022-02-21T08:07:54.037" v="1624" actId="478"/>
          <ac:picMkLst>
            <pc:docMk/>
            <pc:sldMk cId="3753468341" sldId="415"/>
            <ac:picMk id="61" creationId="{9278742A-8E0A-41F5-98DF-E6FBF913D570}"/>
          </ac:picMkLst>
        </pc:picChg>
        <pc:picChg chg="mod">
          <ac:chgData name="Philipp Reinhard" userId="0b75fb17-567e-4913-bd41-45dd3461e793" providerId="ADAL" clId="{F3D7894A-2B5B-4F40-9DBE-BC1636A589BE}" dt="2022-02-21T07:59:35.871" v="1350"/>
          <ac:picMkLst>
            <pc:docMk/>
            <pc:sldMk cId="3753468341" sldId="415"/>
            <ac:picMk id="64" creationId="{355D5EBA-9513-4E56-A27A-A530C574DCFF}"/>
          </ac:picMkLst>
        </pc:picChg>
        <pc:picChg chg="mod">
          <ac:chgData name="Philipp Reinhard" userId="0b75fb17-567e-4913-bd41-45dd3461e793" providerId="ADAL" clId="{F3D7894A-2B5B-4F40-9DBE-BC1636A589BE}" dt="2022-02-21T07:59:35.871" v="1350"/>
          <ac:picMkLst>
            <pc:docMk/>
            <pc:sldMk cId="3753468341" sldId="415"/>
            <ac:picMk id="67" creationId="{F748236E-169A-42A0-939F-A7701B5C196E}"/>
          </ac:picMkLst>
        </pc:picChg>
        <pc:picChg chg="mod">
          <ac:chgData name="Philipp Reinhard" userId="0b75fb17-567e-4913-bd41-45dd3461e793" providerId="ADAL" clId="{F3D7894A-2B5B-4F40-9DBE-BC1636A589BE}" dt="2022-02-21T07:59:35.871" v="1350"/>
          <ac:picMkLst>
            <pc:docMk/>
            <pc:sldMk cId="3753468341" sldId="415"/>
            <ac:picMk id="70" creationId="{A03E4A5F-4E0A-4769-83E5-1FFFA167657C}"/>
          </ac:picMkLst>
        </pc:picChg>
        <pc:picChg chg="add mod">
          <ac:chgData name="Philipp Reinhard" userId="0b75fb17-567e-4913-bd41-45dd3461e793" providerId="ADAL" clId="{F3D7894A-2B5B-4F40-9DBE-BC1636A589BE}" dt="2022-02-21T08:03:26.953" v="1431" actId="1038"/>
          <ac:picMkLst>
            <pc:docMk/>
            <pc:sldMk cId="3753468341" sldId="415"/>
            <ac:picMk id="72" creationId="{32A003A1-A59B-40E3-A33A-0C40A6606698}"/>
          </ac:picMkLst>
        </pc:picChg>
        <pc:picChg chg="add mod">
          <ac:chgData name="Philipp Reinhard" userId="0b75fb17-567e-4913-bd41-45dd3461e793" providerId="ADAL" clId="{F3D7894A-2B5B-4F40-9DBE-BC1636A589BE}" dt="2022-02-21T08:08:15.063" v="1628" actId="164"/>
          <ac:picMkLst>
            <pc:docMk/>
            <pc:sldMk cId="3753468341" sldId="415"/>
            <ac:picMk id="73" creationId="{647D8A88-45C3-4F71-801F-E827A593169F}"/>
          </ac:picMkLst>
        </pc:picChg>
        <pc:picChg chg="add mod">
          <ac:chgData name="Philipp Reinhard" userId="0b75fb17-567e-4913-bd41-45dd3461e793" providerId="ADAL" clId="{F3D7894A-2B5B-4F40-9DBE-BC1636A589BE}" dt="2022-02-21T08:08:18.140" v="1629" actId="164"/>
          <ac:picMkLst>
            <pc:docMk/>
            <pc:sldMk cId="3753468341" sldId="415"/>
            <ac:picMk id="74" creationId="{8D6647C3-5F4D-4D2E-8A9C-3E596EDC10D3}"/>
          </ac:picMkLst>
        </pc:picChg>
        <pc:picChg chg="add mod">
          <ac:chgData name="Philipp Reinhard" userId="0b75fb17-567e-4913-bd41-45dd3461e793" providerId="ADAL" clId="{F3D7894A-2B5B-4F40-9DBE-BC1636A589BE}" dt="2022-02-21T08:10:16.513" v="1653" actId="1035"/>
          <ac:picMkLst>
            <pc:docMk/>
            <pc:sldMk cId="3753468341" sldId="415"/>
            <ac:picMk id="75" creationId="{E0F0ED5D-3EE6-45E4-BAD0-330E654B7852}"/>
          </ac:picMkLst>
        </pc:picChg>
        <pc:picChg chg="add mod">
          <ac:chgData name="Philipp Reinhard" userId="0b75fb17-567e-4913-bd41-45dd3461e793" providerId="ADAL" clId="{F3D7894A-2B5B-4F40-9DBE-BC1636A589BE}" dt="2022-02-21T08:10:16.513" v="1653" actId="1035"/>
          <ac:picMkLst>
            <pc:docMk/>
            <pc:sldMk cId="3753468341" sldId="415"/>
            <ac:picMk id="76" creationId="{CDAB511F-1B68-45C5-AB42-8D9B05701586}"/>
          </ac:picMkLst>
        </pc:picChg>
        <pc:cxnChg chg="mod">
          <ac:chgData name="Philipp Reinhard" userId="0b75fb17-567e-4913-bd41-45dd3461e793" providerId="ADAL" clId="{F3D7894A-2B5B-4F40-9DBE-BC1636A589BE}" dt="2022-02-21T08:05:27.067" v="1490" actId="1036"/>
          <ac:cxnSpMkLst>
            <pc:docMk/>
            <pc:sldMk cId="3753468341" sldId="415"/>
            <ac:cxnSpMk id="14" creationId="{6F01B840-886F-4705-AC34-82157CC110E0}"/>
          </ac:cxnSpMkLst>
        </pc:cxnChg>
        <pc:cxnChg chg="mod">
          <ac:chgData name="Philipp Reinhard" userId="0b75fb17-567e-4913-bd41-45dd3461e793" providerId="ADAL" clId="{F3D7894A-2B5B-4F40-9DBE-BC1636A589BE}" dt="2022-02-21T08:05:27.067" v="1490" actId="1036"/>
          <ac:cxnSpMkLst>
            <pc:docMk/>
            <pc:sldMk cId="3753468341" sldId="415"/>
            <ac:cxnSpMk id="31" creationId="{BEA935B8-2F23-4836-ABEC-AFF93E911115}"/>
          </ac:cxnSpMkLst>
        </pc:cxnChg>
        <pc:cxnChg chg="mod ord">
          <ac:chgData name="Philipp Reinhard" userId="0b75fb17-567e-4913-bd41-45dd3461e793" providerId="ADAL" clId="{F3D7894A-2B5B-4F40-9DBE-BC1636A589BE}" dt="2022-02-21T08:07:01.502" v="1615" actId="167"/>
          <ac:cxnSpMkLst>
            <pc:docMk/>
            <pc:sldMk cId="3753468341" sldId="415"/>
            <ac:cxnSpMk id="36" creationId="{8DE0D3BD-6329-4029-9ED9-2A89D1D3049A}"/>
          </ac:cxnSpMkLst>
        </pc:cxnChg>
        <pc:cxnChg chg="mod">
          <ac:chgData name="Philipp Reinhard" userId="0b75fb17-567e-4913-bd41-45dd3461e793" providerId="ADAL" clId="{F3D7894A-2B5B-4F40-9DBE-BC1636A589BE}" dt="2022-02-21T08:04:12.966" v="1452" actId="208"/>
          <ac:cxnSpMkLst>
            <pc:docMk/>
            <pc:sldMk cId="3753468341" sldId="415"/>
            <ac:cxnSpMk id="40" creationId="{C6AF114E-C3AB-4FA0-B764-6B6003CF7F13}"/>
          </ac:cxnSpMkLst>
        </pc:cxnChg>
        <pc:cxnChg chg="mod ord">
          <ac:chgData name="Philipp Reinhard" userId="0b75fb17-567e-4913-bd41-45dd3461e793" providerId="ADAL" clId="{F3D7894A-2B5B-4F40-9DBE-BC1636A589BE}" dt="2022-02-21T08:07:18.355" v="1619" actId="167"/>
          <ac:cxnSpMkLst>
            <pc:docMk/>
            <pc:sldMk cId="3753468341" sldId="415"/>
            <ac:cxnSpMk id="41" creationId="{393BC2E3-9B56-452E-912E-46832A88E184}"/>
          </ac:cxnSpMkLst>
        </pc:cxnChg>
        <pc:cxnChg chg="mod">
          <ac:chgData name="Philipp Reinhard" userId="0b75fb17-567e-4913-bd41-45dd3461e793" providerId="ADAL" clId="{F3D7894A-2B5B-4F40-9DBE-BC1636A589BE}" dt="2022-02-21T08:07:33.245" v="1622" actId="208"/>
          <ac:cxnSpMkLst>
            <pc:docMk/>
            <pc:sldMk cId="3753468341" sldId="415"/>
            <ac:cxnSpMk id="44" creationId="{12794EB8-1167-43E4-85C7-2500AAFBEA11}"/>
          </ac:cxnSpMkLst>
        </pc:cxnChg>
        <pc:cxnChg chg="mod">
          <ac:chgData name="Philipp Reinhard" userId="0b75fb17-567e-4913-bd41-45dd3461e793" providerId="ADAL" clId="{F3D7894A-2B5B-4F40-9DBE-BC1636A589BE}" dt="2022-02-21T08:10:16.513" v="1653" actId="1035"/>
          <ac:cxnSpMkLst>
            <pc:docMk/>
            <pc:sldMk cId="3753468341" sldId="415"/>
            <ac:cxnSpMk id="56" creationId="{9EE00CD0-0336-4A0C-A125-2B6BF888B13B}"/>
          </ac:cxnSpMkLst>
        </pc:cxnChg>
        <pc:cxnChg chg="mod">
          <ac:chgData name="Philipp Reinhard" userId="0b75fb17-567e-4913-bd41-45dd3461e793" providerId="ADAL" clId="{F3D7894A-2B5B-4F40-9DBE-BC1636A589BE}" dt="2022-02-21T08:10:16.513" v="1653" actId="1035"/>
          <ac:cxnSpMkLst>
            <pc:docMk/>
            <pc:sldMk cId="3753468341" sldId="415"/>
            <ac:cxnSpMk id="57" creationId="{792AA316-4DB6-46A0-A359-A82881D84755}"/>
          </ac:cxnSpMkLst>
        </pc:cxnChg>
        <pc:cxnChg chg="mod">
          <ac:chgData name="Philipp Reinhard" userId="0b75fb17-567e-4913-bd41-45dd3461e793" providerId="ADAL" clId="{F3D7894A-2B5B-4F40-9DBE-BC1636A589BE}" dt="2022-02-21T08:07:24.030" v="1620" actId="208"/>
          <ac:cxnSpMkLst>
            <pc:docMk/>
            <pc:sldMk cId="3753468341" sldId="415"/>
            <ac:cxnSpMk id="62" creationId="{FF93B6A1-9F03-4284-B926-B415EFD1E1F3}"/>
          </ac:cxnSpMkLst>
        </pc:cxnChg>
        <pc:cxnChg chg="mod">
          <ac:chgData name="Philipp Reinhard" userId="0b75fb17-567e-4913-bd41-45dd3461e793" providerId="ADAL" clId="{F3D7894A-2B5B-4F40-9DBE-BC1636A589BE}" dt="2022-02-21T08:07:38.229" v="1623" actId="208"/>
          <ac:cxnSpMkLst>
            <pc:docMk/>
            <pc:sldMk cId="3753468341" sldId="415"/>
            <ac:cxnSpMk id="63" creationId="{E6FF541F-A656-4A48-8FBE-B19E933F9887}"/>
          </ac:cxnSpMkLst>
        </pc:cxnChg>
      </pc:sldChg>
      <pc:sldChg chg="modSp new mod">
        <pc:chgData name="Philipp Reinhard" userId="0b75fb17-567e-4913-bd41-45dd3461e793" providerId="ADAL" clId="{F3D7894A-2B5B-4F40-9DBE-BC1636A589BE}" dt="2022-02-21T08:41:31.263" v="1760" actId="20577"/>
        <pc:sldMkLst>
          <pc:docMk/>
          <pc:sldMk cId="3809214333" sldId="416"/>
        </pc:sldMkLst>
        <pc:spChg chg="mod">
          <ac:chgData name="Philipp Reinhard" userId="0b75fb17-567e-4913-bd41-45dd3461e793" providerId="ADAL" clId="{F3D7894A-2B5B-4F40-9DBE-BC1636A589BE}" dt="2022-02-21T08:41:31.263" v="1760" actId="20577"/>
          <ac:spMkLst>
            <pc:docMk/>
            <pc:sldMk cId="3809214333" sldId="416"/>
            <ac:spMk id="2" creationId="{FFD18D6E-1FD7-4E94-B33C-A27D47DA5337}"/>
          </ac:spMkLst>
        </pc:spChg>
      </pc:sldChg>
    </pc:docChg>
  </pc:docChgLst>
  <pc:docChgLst>
    <pc:chgData name="AnneMollen" userId="S::mollen_algorithmwatch.org#ext#@ioew.onmicrosoft.com::36871a51-0f5b-4450-954e-29225a3f6a00" providerId="AD" clId="Web-{34CE6D53-1FE5-64DC-BDAC-9D22CE7DB814}"/>
    <pc:docChg chg="modSld">
      <pc:chgData name="AnneMollen" userId="S::mollen_algorithmwatch.org#ext#@ioew.onmicrosoft.com::36871a51-0f5b-4450-954e-29225a3f6a00" providerId="AD" clId="Web-{34CE6D53-1FE5-64DC-BDAC-9D22CE7DB814}" dt="2022-02-22T10:05:22.841" v="13" actId="1076"/>
      <pc:docMkLst>
        <pc:docMk/>
      </pc:docMkLst>
      <pc:sldChg chg="modSp">
        <pc:chgData name="AnneMollen" userId="S::mollen_algorithmwatch.org#ext#@ioew.onmicrosoft.com::36871a51-0f5b-4450-954e-29225a3f6a00" providerId="AD" clId="Web-{34CE6D53-1FE5-64DC-BDAC-9D22CE7DB814}" dt="2022-02-22T10:05:22.841" v="13" actId="1076"/>
        <pc:sldMkLst>
          <pc:docMk/>
          <pc:sldMk cId="1747851389" sldId="285"/>
        </pc:sldMkLst>
        <pc:spChg chg="mod">
          <ac:chgData name="AnneMollen" userId="S::mollen_algorithmwatch.org#ext#@ioew.onmicrosoft.com::36871a51-0f5b-4450-954e-29225a3f6a00" providerId="AD" clId="Web-{34CE6D53-1FE5-64DC-BDAC-9D22CE7DB814}" dt="2022-02-22T10:04:40.074" v="5" actId="1076"/>
          <ac:spMkLst>
            <pc:docMk/>
            <pc:sldMk cId="1747851389" sldId="285"/>
            <ac:spMk id="6" creationId="{81471734-1153-224A-92D9-AA0139CB84B8}"/>
          </ac:spMkLst>
        </pc:spChg>
        <pc:spChg chg="mod">
          <ac:chgData name="AnneMollen" userId="S::mollen_algorithmwatch.org#ext#@ioew.onmicrosoft.com::36871a51-0f5b-4450-954e-29225a3f6a00" providerId="AD" clId="Web-{34CE6D53-1FE5-64DC-BDAC-9D22CE7DB814}" dt="2022-02-22T10:05:22.825" v="12" actId="1076"/>
          <ac:spMkLst>
            <pc:docMk/>
            <pc:sldMk cId="1747851389" sldId="285"/>
            <ac:spMk id="23" creationId="{A34BFAF7-33F6-AF41-8ECB-D6F5D0AA6BC6}"/>
          </ac:spMkLst>
        </pc:spChg>
        <pc:spChg chg="mod">
          <ac:chgData name="AnneMollen" userId="S::mollen_algorithmwatch.org#ext#@ioew.onmicrosoft.com::36871a51-0f5b-4450-954e-29225a3f6a00" providerId="AD" clId="Web-{34CE6D53-1FE5-64DC-BDAC-9D22CE7DB814}" dt="2022-02-22T10:05:22.841" v="13" actId="1076"/>
          <ac:spMkLst>
            <pc:docMk/>
            <pc:sldMk cId="1747851389" sldId="285"/>
            <ac:spMk id="24" creationId="{57D3058E-8CCB-B34E-A2DF-51D31C82EA60}"/>
          </ac:spMkLst>
        </pc:spChg>
        <pc:grpChg chg="mod">
          <ac:chgData name="AnneMollen" userId="S::mollen_algorithmwatch.org#ext#@ioew.onmicrosoft.com::36871a51-0f5b-4450-954e-29225a3f6a00" providerId="AD" clId="Web-{34CE6D53-1FE5-64DC-BDAC-9D22CE7DB814}" dt="2022-02-22T10:05:22.810" v="11" actId="1076"/>
          <ac:grpSpMkLst>
            <pc:docMk/>
            <pc:sldMk cId="1747851389" sldId="285"/>
            <ac:grpSpMk id="10" creationId="{3442D017-FE7B-FE43-9522-5193C8CC3140}"/>
          </ac:grpSpMkLst>
        </pc:grpChg>
      </pc:sldChg>
      <pc:sldChg chg="delSp modSp">
        <pc:chgData name="AnneMollen" userId="S::mollen_algorithmwatch.org#ext#@ioew.onmicrosoft.com::36871a51-0f5b-4450-954e-29225a3f6a00" providerId="AD" clId="Web-{34CE6D53-1FE5-64DC-BDAC-9D22CE7DB814}" dt="2022-02-22T10:02:28.727" v="4"/>
        <pc:sldMkLst>
          <pc:docMk/>
          <pc:sldMk cId="829056943" sldId="412"/>
        </pc:sldMkLst>
        <pc:spChg chg="del mod">
          <ac:chgData name="AnneMollen" userId="S::mollen_algorithmwatch.org#ext#@ioew.onmicrosoft.com::36871a51-0f5b-4450-954e-29225a3f6a00" providerId="AD" clId="Web-{34CE6D53-1FE5-64DC-BDAC-9D22CE7DB814}" dt="2022-02-22T10:02:28.727" v="4"/>
          <ac:spMkLst>
            <pc:docMk/>
            <pc:sldMk cId="829056943" sldId="412"/>
            <ac:spMk id="18" creationId="{FBE1DC0A-49F3-42B9-B78B-EF88A1292C91}"/>
          </ac:spMkLst>
        </pc:spChg>
      </pc:sldChg>
      <pc:sldChg chg="modSp">
        <pc:chgData name="AnneMollen" userId="S::mollen_algorithmwatch.org#ext#@ioew.onmicrosoft.com::36871a51-0f5b-4450-954e-29225a3f6a00" providerId="AD" clId="Web-{34CE6D53-1FE5-64DC-BDAC-9D22CE7DB814}" dt="2022-02-22T10:01:44.241" v="1" actId="20577"/>
        <pc:sldMkLst>
          <pc:docMk/>
          <pc:sldMk cId="3177950499" sldId="414"/>
        </pc:sldMkLst>
        <pc:spChg chg="mod">
          <ac:chgData name="AnneMollen" userId="S::mollen_algorithmwatch.org#ext#@ioew.onmicrosoft.com::36871a51-0f5b-4450-954e-29225a3f6a00" providerId="AD" clId="Web-{34CE6D53-1FE5-64DC-BDAC-9D22CE7DB814}" dt="2022-02-22T10:01:35.210" v="0" actId="20577"/>
          <ac:spMkLst>
            <pc:docMk/>
            <pc:sldMk cId="3177950499" sldId="414"/>
            <ac:spMk id="2" creationId="{A2856956-5CAB-F240-BA9E-DCC49D5F11A6}"/>
          </ac:spMkLst>
        </pc:spChg>
        <pc:spChg chg="mod">
          <ac:chgData name="AnneMollen" userId="S::mollen_algorithmwatch.org#ext#@ioew.onmicrosoft.com::36871a51-0f5b-4450-954e-29225a3f6a00" providerId="AD" clId="Web-{34CE6D53-1FE5-64DC-BDAC-9D22CE7DB814}" dt="2022-02-22T10:01:44.241" v="1" actId="20577"/>
          <ac:spMkLst>
            <pc:docMk/>
            <pc:sldMk cId="3177950499" sldId="414"/>
            <ac:spMk id="3" creationId="{8461E937-321A-A443-942C-61C73A16F5E6}"/>
          </ac:spMkLst>
        </pc:spChg>
      </pc:sldChg>
      <pc:sldChg chg="delSp">
        <pc:chgData name="AnneMollen" userId="S::mollen_algorithmwatch.org#ext#@ioew.onmicrosoft.com::36871a51-0f5b-4450-954e-29225a3f6a00" providerId="AD" clId="Web-{34CE6D53-1FE5-64DC-BDAC-9D22CE7DB814}" dt="2022-02-22T10:02:02.664" v="2"/>
        <pc:sldMkLst>
          <pc:docMk/>
          <pc:sldMk cId="3361554155" sldId="416"/>
        </pc:sldMkLst>
        <pc:spChg chg="del">
          <ac:chgData name="AnneMollen" userId="S::mollen_algorithmwatch.org#ext#@ioew.onmicrosoft.com::36871a51-0f5b-4450-954e-29225a3f6a00" providerId="AD" clId="Web-{34CE6D53-1FE5-64DC-BDAC-9D22CE7DB814}" dt="2022-02-22T10:02:02.664" v="2"/>
          <ac:spMkLst>
            <pc:docMk/>
            <pc:sldMk cId="3361554155" sldId="416"/>
            <ac:spMk id="25" creationId="{F76EAAD4-D4F6-44A1-AF34-12FD30D1D1E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4443F594-F521-42E1-ACD9-6C61FC3E521F}" type="datetimeFigureOut">
              <a:rPr lang="de-DE" smtClean="0"/>
              <a:t>20.09.22</a:t>
            </a:fld>
            <a:endParaRPr lang="de-DE"/>
          </a:p>
        </p:txBody>
      </p:sp>
      <p:sp>
        <p:nvSpPr>
          <p:cNvPr id="4" name="Folienbildplatzhalt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657B864-4F96-4A14-B756-6804146EF09F}" type="slidenum">
              <a:rPr lang="de-DE" smtClean="0"/>
              <a:t>‹Nr.›</a:t>
            </a:fld>
            <a:endParaRPr lang="de-DE"/>
          </a:p>
        </p:txBody>
      </p:sp>
    </p:spTree>
    <p:extLst>
      <p:ext uri="{BB962C8B-B14F-4D97-AF65-F5344CB8AC3E}">
        <p14:creationId xmlns:p14="http://schemas.microsoft.com/office/powerpoint/2010/main" val="1445706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etzpolitik.org/2019/streit-um-den-ams-algorithmus-geht-in-die-naechste-runde/"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netzpolitik.org/2019/mal-sehen-was-der-computer-sagt/,"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lnSpc>
                <a:spcPct val="150000"/>
              </a:lnSpc>
              <a:buClr>
                <a:srgbClr val="D81D23"/>
              </a:buClr>
              <a:buFont typeface="Wingdings" panose="05000000000000000000" pitchFamily="2" charset="2"/>
              <a:buChar char="§"/>
            </a:pPr>
            <a:endParaRPr lang="de-DE" sz="1200" i="1"/>
          </a:p>
        </p:txBody>
      </p:sp>
      <p:sp>
        <p:nvSpPr>
          <p:cNvPr id="4" name="Foliennummernplatzhalter 3"/>
          <p:cNvSpPr>
            <a:spLocks noGrp="1"/>
          </p:cNvSpPr>
          <p:nvPr>
            <p:ph type="sldNum" sz="quarter" idx="10"/>
          </p:nvPr>
        </p:nvSpPr>
        <p:spPr/>
        <p:txBody>
          <a:bodyPr/>
          <a:lstStyle/>
          <a:p>
            <a:fld id="{1657B864-4F96-4A14-B756-6804146EF09F}" type="slidenum">
              <a:rPr lang="de-DE" smtClean="0"/>
              <a:t>1</a:t>
            </a:fld>
            <a:endParaRPr lang="de-DE"/>
          </a:p>
        </p:txBody>
      </p:sp>
    </p:spTree>
    <p:extLst>
      <p:ext uri="{BB962C8B-B14F-4D97-AF65-F5344CB8AC3E}">
        <p14:creationId xmlns:p14="http://schemas.microsoft.com/office/powerpoint/2010/main" val="895430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rgbClr val="D81D23"/>
              </a:buClr>
              <a:buSzPts val="1200"/>
              <a:buFont typeface="Noto Sans Symbols"/>
              <a:buNone/>
            </a:pPr>
            <a:endParaRPr sz="1200" i="1" dirty="0"/>
          </a:p>
        </p:txBody>
      </p:sp>
      <p:sp>
        <p:nvSpPr>
          <p:cNvPr id="100" name="Google Shape;100;p2: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extLst>
      <p:ext uri="{BB962C8B-B14F-4D97-AF65-F5344CB8AC3E}">
        <p14:creationId xmlns:p14="http://schemas.microsoft.com/office/powerpoint/2010/main" val="2979980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Aber wie kann das sein, dass sich diese stereotypen Vorstellungen bis hin zu diskriminierenden Ergebnissen in technischen Systemen widerfinden? </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ADMS/KI ist nicht neutral oder objektiv. Menschen treffen Entscheidungen an verschiedenen Punkten in der Entwicklung und Anwendung dieser technischen Systeme und bringen damit ihre Perspektiven und </a:t>
            </a:r>
            <a:r>
              <a:rPr lang="de-DE" sz="1200" kern="1200" dirty="0" err="1">
                <a:solidFill>
                  <a:schemeClr val="tx1"/>
                </a:solidFill>
                <a:effectLst/>
                <a:latin typeface="+mn-lt"/>
                <a:ea typeface="+mn-ea"/>
                <a:cs typeface="+mn-cs"/>
              </a:rPr>
              <a:t>Voreingenommenheiten</a:t>
            </a:r>
            <a:r>
              <a:rPr lang="de-DE" sz="1200" kern="1200" dirty="0">
                <a:solidFill>
                  <a:schemeClr val="tx1"/>
                </a:solidFill>
                <a:effectLst/>
                <a:latin typeface="+mn-lt"/>
                <a:ea typeface="+mn-ea"/>
                <a:cs typeface="+mn-cs"/>
              </a:rPr>
              <a:t> mit in die technischen Systeme, im schlimmsten Fall kann das dann zu unerwünschter Diskriminierung führen. Es ist mir wichtig zu sagen, dass wir davon ausgehen, dass in den wenigsten Fällen eine Diskriminierung intendiert ist, sie entsteht durch eine Vielzahl an Faktoren: komplex</a:t>
            </a:r>
          </a:p>
          <a:p>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Daten</a:t>
            </a:r>
            <a:r>
              <a:rPr lang="de-DE" sz="1200" kern="1200" dirty="0">
                <a:solidFill>
                  <a:schemeClr val="tx1"/>
                </a:solidFill>
                <a:effectLst/>
                <a:latin typeface="+mn-lt"/>
                <a:ea typeface="+mn-ea"/>
                <a:cs typeface="+mn-cs"/>
              </a:rPr>
              <a:t> – fehlende Diversität in verwendeten Daten, nicht repräsentativ: funktionieren für unterrepräsentierte Gruppen schlechter bis nicht (Buchtipp „unsichtbare Frauen“ von Caroline </a:t>
            </a:r>
            <a:r>
              <a:rPr lang="de-DE" sz="1200" kern="1200" dirty="0" err="1">
                <a:solidFill>
                  <a:schemeClr val="tx1"/>
                </a:solidFill>
                <a:effectLst/>
                <a:latin typeface="+mn-lt"/>
                <a:ea typeface="+mn-ea"/>
                <a:cs typeface="+mn-cs"/>
              </a:rPr>
              <a:t>Criado</a:t>
            </a:r>
            <a:r>
              <a:rPr lang="de-DE" sz="1200" kern="1200" dirty="0">
                <a:solidFill>
                  <a:schemeClr val="tx1"/>
                </a:solidFill>
                <a:effectLst/>
                <a:latin typeface="+mn-lt"/>
                <a:ea typeface="+mn-ea"/>
                <a:cs typeface="+mn-cs"/>
              </a:rPr>
              <a:t>-Perez zeigt was Unterrepräsentation in Daten für Auswirkungen auf Frauen hat- in allen Lebensbereichen unabhängig von ADMS) – Verfügbarkeit und Kosten, Verwenden von Daten aus Vergangenheit für Vorhersagen:</a:t>
            </a:r>
            <a:r>
              <a:rPr lang="de-DE" sz="1200" kern="1200" baseline="0" dirty="0">
                <a:solidFill>
                  <a:schemeClr val="tx1"/>
                </a:solidFill>
                <a:effectLst/>
                <a:latin typeface="+mn-lt"/>
                <a:ea typeface="+mn-ea"/>
                <a:cs typeface="+mn-cs"/>
              </a:rPr>
              <a:t> Annahme Zukunft ähnelt der Vergangenheit.</a:t>
            </a:r>
            <a:r>
              <a:rPr lang="de-DE" sz="1200" kern="1200" dirty="0">
                <a:solidFill>
                  <a:schemeClr val="tx1"/>
                </a:solidFill>
                <a:effectLst/>
                <a:latin typeface="+mn-lt"/>
                <a:ea typeface="+mn-ea"/>
                <a:cs typeface="+mn-cs"/>
              </a:rPr>
              <a:t> </a:t>
            </a:r>
          </a:p>
          <a:p>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Ziele</a:t>
            </a:r>
            <a:r>
              <a:rPr lang="de-DE" sz="1200" kern="1200" dirty="0">
                <a:solidFill>
                  <a:schemeClr val="tx1"/>
                </a:solidFill>
                <a:effectLst/>
                <a:latin typeface="+mn-lt"/>
                <a:ea typeface="+mn-ea"/>
                <a:cs typeface="+mn-cs"/>
              </a:rPr>
              <a:t> – Mit welchem Ziel wird ADMS eingesetzt und welche Annahmen über Möglichkeiten von ADMS bestehen dabei? Was soll mit dem Einsatz erreicht werden? Wer entscheidet das: fehlende Diversität in Entwicklungs- und Entscheidungspositionen vor allem auch in Tech-Unternehmen sind diese überwiegend weiß, heterosexuell und männlich: prägt die Perspektive auf die Welt, Gesellschaft und Probleme/Lösungen</a:t>
            </a:r>
          </a:p>
          <a:p>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Modell</a:t>
            </a:r>
            <a:r>
              <a:rPr lang="de-DE" sz="1200" kern="1200" dirty="0">
                <a:solidFill>
                  <a:schemeClr val="tx1"/>
                </a:solidFill>
                <a:effectLst/>
                <a:latin typeface="+mn-lt"/>
                <a:ea typeface="+mn-ea"/>
                <a:cs typeface="+mn-cs"/>
              </a:rPr>
              <a:t> – z.T. komplexe Probleme und Fragestellungen müssen in mathematische Modelle übersetzt werden, damit sie mit Hilfe von Algorithmen und ADMS bearbeitet/gelöst werden können. Modelle beschreiben einen Ausschnitt der Wirklichkeit, sie sind eine Abstraktion, können nie alle Aspekte der Wirklichkeit darstellen. Welcher Ausschnitt das ist, ist beeinflusst von Annahmen und Entscheidungen, Bsp. Auswahl von Mitarbeitenden: was ist ein erfolgreiche*r Mitarbeiter*in, wer legt die Kriterien basierend auf welchen Annahmen fest? Annahmen über Problem, Realität und Ziel? (Wie) werden die Modelle geprüft? Unabhängig oder Unternehmensintern? </a:t>
            </a:r>
          </a:p>
          <a:p>
            <a:r>
              <a:rPr lang="de-DE" sz="1200" kern="1200" dirty="0">
                <a:solidFill>
                  <a:schemeClr val="tx1"/>
                </a:solidFill>
                <a:effectLst/>
                <a:latin typeface="+mn-lt"/>
                <a:ea typeface="+mn-ea"/>
                <a:cs typeface="+mn-cs"/>
              </a:rPr>
              <a:t>V.a. bei Zielen und Modellen: Wer entscheidet das: fehlende Diversität in Entwicklungs- und Entscheidungspositionen vor allem auch in Tech-Unternehmen sind diese überwiegend weiß, heterosexuell und männlich: prägt die Perspektive auf die Welt, Gesellschaft und Probleme/Lösungen</a:t>
            </a:r>
          </a:p>
          <a:p>
            <a:endParaRPr lang="de-DE"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Anwendung</a:t>
            </a:r>
            <a:r>
              <a:rPr lang="de-DE" sz="1200" kern="1200" dirty="0">
                <a:solidFill>
                  <a:schemeClr val="tx1"/>
                </a:solidFill>
                <a:effectLst/>
                <a:latin typeface="+mn-lt"/>
                <a:ea typeface="+mn-ea"/>
                <a:cs typeface="+mn-cs"/>
              </a:rPr>
              <a:t> – wer wendet ADMS an?  Mit welchem Ziel? Sind die Personen geschult: zum System den Möglichkeiten und Grenzen? Haben die Mitarbeitenden die Möglichkeit sich anders zu entscheiden (z.B. erschwert durch Zeitdruck). Technische Systeme können für alle Menschen gleich gut funktionieren und dann rassistisch eingesetzt werden. </a:t>
            </a:r>
            <a:r>
              <a:rPr lang="de-DE" sz="1200" kern="1200" dirty="0">
                <a:solidFill>
                  <a:schemeClr val="tx1"/>
                </a:solidFill>
                <a:effectLst/>
                <a:latin typeface="+mn-lt"/>
                <a:ea typeface="+mn-ea"/>
                <a:cs typeface="+mn-cs"/>
                <a:sym typeface="Wingdings" panose="05000000000000000000" pitchFamily="2" charset="2"/>
              </a:rPr>
              <a:t> Automation Bias</a:t>
            </a:r>
          </a:p>
          <a:p>
            <a:r>
              <a:rPr lang="de-DE" b="1" dirty="0">
                <a:solidFill>
                  <a:srgbClr val="FF0000"/>
                </a:solidFill>
              </a:rPr>
              <a:t>Ist das sexistisch? Diskriminierend? Der AMS-Chef Johannes Kopf sagt: nein. Das System </a:t>
            </a:r>
            <a:r>
              <a:rPr lang="de-DE" b="1" dirty="0">
                <a:solidFill>
                  <a:srgbClr val="FF0000"/>
                </a:solidFill>
                <a:hlinkClick r:id="rId3"/>
              </a:rPr>
              <a:t>bilde lediglich die real existierenden Bedingungen auf dem Arbeitsmarkt ab</a:t>
            </a:r>
            <a:r>
              <a:rPr lang="de-DE" b="1" dirty="0">
                <a:solidFill>
                  <a:srgbClr val="FF0000"/>
                </a:solidFill>
              </a:rPr>
              <a:t>. Die Mathematikerin Paola Lopez, die zum Thema forscht, </a:t>
            </a:r>
            <a:r>
              <a:rPr lang="de-DE" b="1" dirty="0">
                <a:solidFill>
                  <a:srgbClr val="FF0000"/>
                </a:solidFill>
                <a:hlinkClick r:id="rId4"/>
              </a:rPr>
              <a:t>bezeichnet den AMS-Algorithmus hingegen als „Diskriminierungsbarometer“</a:t>
            </a:r>
            <a:r>
              <a:rPr lang="de-DE" b="1" dirty="0">
                <a:solidFill>
                  <a:srgbClr val="FF0000"/>
                </a:solidFill>
              </a:rPr>
              <a:t>, das man durchaus sinnvoll nutzen könnte ‒ um eben diejenigen besonders zu fördern, die am stärksten benachteiligt sind.36 Stattdessen werden sie vom System abgesägt. </a:t>
            </a:r>
          </a:p>
          <a:p>
            <a:pPr marL="0" indent="0">
              <a:lnSpc>
                <a:spcPct val="150000"/>
              </a:lnSpc>
              <a:buClr>
                <a:srgbClr val="D81D23"/>
              </a:buClr>
              <a:buFont typeface="Wingdings" panose="05000000000000000000" pitchFamily="2" charset="2"/>
              <a:buNone/>
            </a:pPr>
            <a:r>
              <a:rPr lang="de-DE" b="1" dirty="0">
                <a:solidFill>
                  <a:srgbClr val="FF0000"/>
                </a:solidFill>
              </a:rPr>
              <a:t>Die Verantwortlichen der Agentur betonen immer wieder: Automatisch entschieden wird hier gar nichts. Das System diene lediglich dazu, </a:t>
            </a:r>
            <a:r>
              <a:rPr lang="de-DE" b="1" dirty="0" err="1">
                <a:solidFill>
                  <a:srgbClr val="FF0000"/>
                </a:solidFill>
              </a:rPr>
              <a:t>Berater:innen</a:t>
            </a:r>
            <a:r>
              <a:rPr lang="de-DE" b="1" dirty="0">
                <a:solidFill>
                  <a:srgbClr val="FF0000"/>
                </a:solidFill>
              </a:rPr>
              <a:t> bei ihrer Entscheidung zu unterstützen, am Ende entscheide immer eine Person. </a:t>
            </a:r>
            <a:r>
              <a:rPr lang="de-DE" b="1" dirty="0" err="1">
                <a:solidFill>
                  <a:srgbClr val="FF0000"/>
                </a:solidFill>
              </a:rPr>
              <a:t>Kritiker:innen</a:t>
            </a:r>
            <a:r>
              <a:rPr lang="de-DE" b="1" dirty="0">
                <a:solidFill>
                  <a:srgbClr val="FF0000"/>
                </a:solidFill>
              </a:rPr>
              <a:t> überzeugt das nicht. Sie verweisen auf Studien, die belegen: Wenn eine Maschine eine bestimmte Prognose ausspuckt, setzen sich Menschen in der Regel nicht darüber hinweg. </a:t>
            </a:r>
          </a:p>
          <a:p>
            <a:endParaRPr lang="de-DE" sz="1200" kern="1200" dirty="0">
              <a:solidFill>
                <a:schemeClr val="tx1"/>
              </a:solidFill>
              <a:effectLst/>
              <a:latin typeface="+mn-lt"/>
              <a:ea typeface="+mn-ea"/>
              <a:cs typeface="+mn-cs"/>
              <a:sym typeface="Wingdings" panose="05000000000000000000" pitchFamily="2" charset="2"/>
            </a:endParaRP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Rassismus und andere Diskriminierungsformen sind gesellschaftliche, </a:t>
            </a:r>
            <a:r>
              <a:rPr lang="de-DE" sz="1200" b="1" kern="1200" dirty="0">
                <a:solidFill>
                  <a:schemeClr val="tx1"/>
                </a:solidFill>
                <a:effectLst/>
                <a:latin typeface="+mn-lt"/>
                <a:ea typeface="+mn-ea"/>
                <a:cs typeface="+mn-cs"/>
              </a:rPr>
              <a:t>soziale Probleme</a:t>
            </a:r>
            <a:r>
              <a:rPr lang="de-DE" sz="1200" kern="1200" dirty="0">
                <a:solidFill>
                  <a:schemeClr val="tx1"/>
                </a:solidFill>
                <a:effectLst/>
                <a:latin typeface="+mn-lt"/>
                <a:ea typeface="+mn-ea"/>
                <a:cs typeface="+mn-cs"/>
              </a:rPr>
              <a:t>, die wir haben. Für soziale Probleme gibt es keine technischen Lösungen. Die müssen wir als Gesellschaft lösen. </a:t>
            </a:r>
          </a:p>
          <a:p>
            <a:pPr marL="0" indent="0">
              <a:lnSpc>
                <a:spcPct val="150000"/>
              </a:lnSpc>
              <a:buClr>
                <a:srgbClr val="D81D23"/>
              </a:buClr>
              <a:buFont typeface="Wingdings" panose="05000000000000000000" pitchFamily="2" charset="2"/>
              <a:buNone/>
            </a:pPr>
            <a:endParaRPr lang="de-DE" sz="1200" i="1" dirty="0"/>
          </a:p>
        </p:txBody>
      </p:sp>
      <p:sp>
        <p:nvSpPr>
          <p:cNvPr id="4" name="Foliennummernplatzhalter 3"/>
          <p:cNvSpPr>
            <a:spLocks noGrp="1"/>
          </p:cNvSpPr>
          <p:nvPr>
            <p:ph type="sldNum" sz="quarter" idx="10"/>
          </p:nvPr>
        </p:nvSpPr>
        <p:spPr/>
        <p:txBody>
          <a:bodyPr/>
          <a:lstStyle/>
          <a:p>
            <a:fld id="{1657B864-4F96-4A14-B756-6804146EF09F}" type="slidenum">
              <a:rPr lang="de-DE" smtClean="0"/>
              <a:t>11</a:t>
            </a:fld>
            <a:endParaRPr lang="de-DE"/>
          </a:p>
        </p:txBody>
      </p:sp>
    </p:spTree>
    <p:extLst>
      <p:ext uri="{BB962C8B-B14F-4D97-AF65-F5344CB8AC3E}">
        <p14:creationId xmlns:p14="http://schemas.microsoft.com/office/powerpoint/2010/main" val="503847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buClr>
                <a:srgbClr val="D81D23"/>
              </a:buClr>
              <a:buFont typeface="Wingdings" pitchFamily="2" charset="2"/>
              <a:buNone/>
            </a:pPr>
            <a:endParaRPr lang="de-DE" sz="1200" i="1" dirty="0">
              <a:sym typeface="Wingdings" pitchFamily="2" charset="2"/>
            </a:endParaRPr>
          </a:p>
        </p:txBody>
      </p:sp>
      <p:sp>
        <p:nvSpPr>
          <p:cNvPr id="4" name="Foliennummernplatzhalter 3"/>
          <p:cNvSpPr>
            <a:spLocks noGrp="1"/>
          </p:cNvSpPr>
          <p:nvPr>
            <p:ph type="sldNum" sz="quarter" idx="10"/>
          </p:nvPr>
        </p:nvSpPr>
        <p:spPr/>
        <p:txBody>
          <a:bodyPr/>
          <a:lstStyle/>
          <a:p>
            <a:fld id="{1657B864-4F96-4A14-B756-6804146EF09F}" type="slidenum">
              <a:rPr lang="de-DE" smtClean="0"/>
              <a:t>12</a:t>
            </a:fld>
            <a:endParaRPr lang="de-DE"/>
          </a:p>
        </p:txBody>
      </p:sp>
    </p:spTree>
    <p:extLst>
      <p:ext uri="{BB962C8B-B14F-4D97-AF65-F5344CB8AC3E}">
        <p14:creationId xmlns:p14="http://schemas.microsoft.com/office/powerpoint/2010/main" val="3457629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buClr>
                <a:srgbClr val="D81D23"/>
              </a:buClr>
              <a:buFont typeface="Wingdings" pitchFamily="2" charset="2"/>
              <a:buNone/>
            </a:pPr>
            <a:endParaRPr lang="de-DE" sz="1200" i="1" dirty="0">
              <a:sym typeface="Wingdings" pitchFamily="2" charset="2"/>
            </a:endParaRPr>
          </a:p>
        </p:txBody>
      </p:sp>
      <p:sp>
        <p:nvSpPr>
          <p:cNvPr id="4" name="Foliennummernplatzhalter 3"/>
          <p:cNvSpPr>
            <a:spLocks noGrp="1"/>
          </p:cNvSpPr>
          <p:nvPr>
            <p:ph type="sldNum" sz="quarter" idx="10"/>
          </p:nvPr>
        </p:nvSpPr>
        <p:spPr/>
        <p:txBody>
          <a:bodyPr/>
          <a:lstStyle/>
          <a:p>
            <a:fld id="{1657B864-4F96-4A14-B756-6804146EF09F}" type="slidenum">
              <a:rPr lang="de-DE" smtClean="0"/>
              <a:t>13</a:t>
            </a:fld>
            <a:endParaRPr lang="de-DE"/>
          </a:p>
        </p:txBody>
      </p:sp>
    </p:spTree>
    <p:extLst>
      <p:ext uri="{BB962C8B-B14F-4D97-AF65-F5344CB8AC3E}">
        <p14:creationId xmlns:p14="http://schemas.microsoft.com/office/powerpoint/2010/main" val="1281796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buClr>
                <a:srgbClr val="D81D23"/>
              </a:buClr>
              <a:buFont typeface="Wingdings" pitchFamily="2" charset="2"/>
              <a:buNone/>
            </a:pPr>
            <a:endParaRPr lang="de-DE" sz="1200" i="1" dirty="0">
              <a:sym typeface="Wingdings" pitchFamily="2" charset="2"/>
            </a:endParaRPr>
          </a:p>
        </p:txBody>
      </p:sp>
      <p:sp>
        <p:nvSpPr>
          <p:cNvPr id="4" name="Foliennummernplatzhalter 3"/>
          <p:cNvSpPr>
            <a:spLocks noGrp="1"/>
          </p:cNvSpPr>
          <p:nvPr>
            <p:ph type="sldNum" sz="quarter" idx="10"/>
          </p:nvPr>
        </p:nvSpPr>
        <p:spPr/>
        <p:txBody>
          <a:bodyPr/>
          <a:lstStyle/>
          <a:p>
            <a:fld id="{1657B864-4F96-4A14-B756-6804146EF09F}" type="slidenum">
              <a:rPr lang="de-DE" smtClean="0"/>
              <a:t>14</a:t>
            </a:fld>
            <a:endParaRPr lang="de-DE"/>
          </a:p>
        </p:txBody>
      </p:sp>
    </p:spTree>
    <p:extLst>
      <p:ext uri="{BB962C8B-B14F-4D97-AF65-F5344CB8AC3E}">
        <p14:creationId xmlns:p14="http://schemas.microsoft.com/office/powerpoint/2010/main" val="4180199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Der Einsatz von ADM-Systemen bietet Chancen, birgt aber auch Risiken – wir sorgen dafür, dass sie zu einer gerechten und inklusiven Gesellschaft beitragen.</a:t>
            </a:r>
          </a:p>
          <a:p>
            <a:pPr lvl="0"/>
            <a:r>
              <a:rPr lang="de-DE" sz="1200" kern="1200" dirty="0">
                <a:solidFill>
                  <a:schemeClr val="tx1"/>
                </a:solidFill>
                <a:effectLst/>
                <a:latin typeface="+mn-lt"/>
                <a:ea typeface="+mn-ea"/>
                <a:cs typeface="+mn-cs"/>
              </a:rPr>
              <a:t>(Repräsentative Datensätze</a:t>
            </a:r>
          </a:p>
          <a:p>
            <a:pPr lvl="0"/>
            <a:r>
              <a:rPr lang="de-DE" sz="1200" kern="1200" dirty="0">
                <a:solidFill>
                  <a:schemeClr val="tx1"/>
                </a:solidFill>
                <a:effectLst/>
                <a:latin typeface="+mn-lt"/>
                <a:ea typeface="+mn-ea"/>
                <a:cs typeface="+mn-cs"/>
              </a:rPr>
              <a:t>Diverse Personen in Entscheidungs- und Entwicklungs-Positionen)</a:t>
            </a:r>
          </a:p>
          <a:p>
            <a:pPr lvl="0"/>
            <a:r>
              <a:rPr lang="de-DE" sz="1200" kern="1200" dirty="0">
                <a:solidFill>
                  <a:schemeClr val="tx1"/>
                </a:solidFill>
                <a:effectLst/>
                <a:latin typeface="+mn-lt"/>
                <a:ea typeface="+mn-ea"/>
                <a:cs typeface="+mn-cs"/>
              </a:rPr>
              <a:t>Transparenz: wo werden Systeme eingesetzt und wie?</a:t>
            </a:r>
          </a:p>
          <a:p>
            <a:pPr lvl="0"/>
            <a:r>
              <a:rPr lang="de-DE" sz="1200" kern="1200" dirty="0">
                <a:solidFill>
                  <a:schemeClr val="tx1"/>
                </a:solidFill>
                <a:effectLst/>
                <a:latin typeface="+mn-lt"/>
                <a:ea typeface="+mn-ea"/>
                <a:cs typeface="+mn-cs"/>
              </a:rPr>
              <a:t>Nachvollziehbarkeit: auf welchen Annahmen und Kriterien</a:t>
            </a:r>
            <a:r>
              <a:rPr lang="de-DE" sz="1200" kern="1200" baseline="0" dirty="0">
                <a:solidFill>
                  <a:schemeClr val="tx1"/>
                </a:solidFill>
                <a:effectLst/>
                <a:latin typeface="+mn-lt"/>
                <a:ea typeface="+mn-ea"/>
                <a:cs typeface="+mn-cs"/>
              </a:rPr>
              <a:t> basieren diese Systeme? Gegen Diskriminierung geprüft?</a:t>
            </a:r>
            <a:endParaRPr lang="de-DE"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Klare Verantwortlichkeiten: Wer</a:t>
            </a:r>
            <a:r>
              <a:rPr lang="de-DE" sz="1200" kern="1200" baseline="0" dirty="0">
                <a:solidFill>
                  <a:schemeClr val="tx1"/>
                </a:solidFill>
                <a:effectLst/>
                <a:latin typeface="+mn-lt"/>
                <a:ea typeface="+mn-ea"/>
                <a:cs typeface="+mn-cs"/>
              </a:rPr>
              <a:t> trägt die Verantwortung: Firma, die System entwickelt oder di das System anwendet? Wer haftet?</a:t>
            </a:r>
            <a:endParaRPr lang="de-DE"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Gesellschaftliche Diskussion: wo wollen wir diese Systeme einsetzen und wo nicht?!  </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Wir sollten in der Gesellschaft mehr darüber diskutieren, an welchen Stellen wir automatisierte Systeme sinnvoll einsetzen können und an welchen besser nicht. Darüber hinaus ist es wichtig, mehr Transparenz, Nachvollziehbarkeit und vor allem Verantwortlichkeit in der Entwicklung und Anwendung dieser Systeme zu erreichen. </a:t>
            </a:r>
          </a:p>
          <a:p>
            <a:pPr marL="0" indent="0">
              <a:lnSpc>
                <a:spcPct val="150000"/>
              </a:lnSpc>
              <a:buClr>
                <a:srgbClr val="D81D23"/>
              </a:buClr>
              <a:buFont typeface="Wingdings" panose="05000000000000000000" pitchFamily="2" charset="2"/>
              <a:buNone/>
            </a:pPr>
            <a:endParaRPr lang="de-DE" sz="1200" i="1" dirty="0"/>
          </a:p>
        </p:txBody>
      </p:sp>
      <p:sp>
        <p:nvSpPr>
          <p:cNvPr id="4" name="Foliennummernplatzhalter 3"/>
          <p:cNvSpPr>
            <a:spLocks noGrp="1"/>
          </p:cNvSpPr>
          <p:nvPr>
            <p:ph type="sldNum" sz="quarter" idx="10"/>
          </p:nvPr>
        </p:nvSpPr>
        <p:spPr/>
        <p:txBody>
          <a:bodyPr/>
          <a:lstStyle/>
          <a:p>
            <a:fld id="{1657B864-4F96-4A14-B756-6804146EF09F}" type="slidenum">
              <a:rPr lang="de-DE" smtClean="0"/>
              <a:t>15</a:t>
            </a:fld>
            <a:endParaRPr lang="de-DE"/>
          </a:p>
        </p:txBody>
      </p:sp>
    </p:spTree>
    <p:extLst>
      <p:ext uri="{BB962C8B-B14F-4D97-AF65-F5344CB8AC3E}">
        <p14:creationId xmlns:p14="http://schemas.microsoft.com/office/powerpoint/2010/main" val="4171494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buClr>
                <a:srgbClr val="D81D23"/>
              </a:buClr>
              <a:buFont typeface="Wingdings" pitchFamily="2" charset="2"/>
              <a:buNone/>
            </a:pPr>
            <a:endParaRPr lang="de-DE" sz="1200" i="1" dirty="0">
              <a:sym typeface="Wingdings" pitchFamily="2" charset="2"/>
            </a:endParaRPr>
          </a:p>
        </p:txBody>
      </p:sp>
      <p:sp>
        <p:nvSpPr>
          <p:cNvPr id="4" name="Foliennummernplatzhalter 3"/>
          <p:cNvSpPr>
            <a:spLocks noGrp="1"/>
          </p:cNvSpPr>
          <p:nvPr>
            <p:ph type="sldNum" sz="quarter" idx="10"/>
          </p:nvPr>
        </p:nvSpPr>
        <p:spPr/>
        <p:txBody>
          <a:bodyPr/>
          <a:lstStyle/>
          <a:p>
            <a:fld id="{1657B864-4F96-4A14-B756-6804146EF09F}" type="slidenum">
              <a:rPr lang="de-DE" smtClean="0"/>
              <a:t>16</a:t>
            </a:fld>
            <a:endParaRPr lang="de-DE"/>
          </a:p>
        </p:txBody>
      </p:sp>
    </p:spTree>
    <p:extLst>
      <p:ext uri="{BB962C8B-B14F-4D97-AF65-F5344CB8AC3E}">
        <p14:creationId xmlns:p14="http://schemas.microsoft.com/office/powerpoint/2010/main" val="1125382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buClr>
                <a:srgbClr val="D81D23"/>
              </a:buClr>
              <a:buFont typeface="Wingdings" pitchFamily="2" charset="2"/>
              <a:buNone/>
            </a:pPr>
            <a:endParaRPr lang="de-DE" sz="1200" i="1" dirty="0">
              <a:sym typeface="Wingdings" pitchFamily="2" charset="2"/>
            </a:endParaRPr>
          </a:p>
        </p:txBody>
      </p:sp>
      <p:sp>
        <p:nvSpPr>
          <p:cNvPr id="4" name="Foliennummernplatzhalter 3"/>
          <p:cNvSpPr>
            <a:spLocks noGrp="1"/>
          </p:cNvSpPr>
          <p:nvPr>
            <p:ph type="sldNum" sz="quarter" idx="10"/>
          </p:nvPr>
        </p:nvSpPr>
        <p:spPr/>
        <p:txBody>
          <a:bodyPr/>
          <a:lstStyle/>
          <a:p>
            <a:fld id="{1657B864-4F96-4A14-B756-6804146EF09F}" type="slidenum">
              <a:rPr lang="de-DE" smtClean="0"/>
              <a:t>17</a:t>
            </a:fld>
            <a:endParaRPr lang="de-DE"/>
          </a:p>
        </p:txBody>
      </p:sp>
    </p:spTree>
    <p:extLst>
      <p:ext uri="{BB962C8B-B14F-4D97-AF65-F5344CB8AC3E}">
        <p14:creationId xmlns:p14="http://schemas.microsoft.com/office/powerpoint/2010/main" val="3333714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a:p>
        </p:txBody>
      </p:sp>
      <p:sp>
        <p:nvSpPr>
          <p:cNvPr id="4" name="Foliennummernplatzhalter 3"/>
          <p:cNvSpPr>
            <a:spLocks noGrp="1"/>
          </p:cNvSpPr>
          <p:nvPr>
            <p:ph type="sldNum" sz="quarter" idx="10"/>
          </p:nvPr>
        </p:nvSpPr>
        <p:spPr/>
        <p:txBody>
          <a:bodyPr/>
          <a:lstStyle/>
          <a:p>
            <a:fld id="{1657B864-4F96-4A14-B756-6804146EF09F}" type="slidenum">
              <a:rPr lang="de-DE" smtClean="0"/>
              <a:t>18</a:t>
            </a:fld>
            <a:endParaRPr lang="de-DE"/>
          </a:p>
        </p:txBody>
      </p:sp>
    </p:spTree>
    <p:extLst>
      <p:ext uri="{BB962C8B-B14F-4D97-AF65-F5344CB8AC3E}">
        <p14:creationId xmlns:p14="http://schemas.microsoft.com/office/powerpoint/2010/main" val="3407667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buClr>
                <a:srgbClr val="D81D23"/>
              </a:buClr>
              <a:buFont typeface="Wingdings" pitchFamily="2" charset="2"/>
              <a:buNone/>
            </a:pPr>
            <a:endParaRPr lang="de-DE" sz="1200" i="1" dirty="0">
              <a:sym typeface="Wingdings" pitchFamily="2" charset="2"/>
            </a:endParaRPr>
          </a:p>
        </p:txBody>
      </p:sp>
      <p:sp>
        <p:nvSpPr>
          <p:cNvPr id="4" name="Foliennummernplatzhalter 3"/>
          <p:cNvSpPr>
            <a:spLocks noGrp="1"/>
          </p:cNvSpPr>
          <p:nvPr>
            <p:ph type="sldNum" sz="quarter" idx="10"/>
          </p:nvPr>
        </p:nvSpPr>
        <p:spPr/>
        <p:txBody>
          <a:bodyPr/>
          <a:lstStyle/>
          <a:p>
            <a:fld id="{1657B864-4F96-4A14-B756-6804146EF09F}" type="slidenum">
              <a:rPr lang="de-DE" smtClean="0"/>
              <a:t>2</a:t>
            </a:fld>
            <a:endParaRPr lang="de-DE"/>
          </a:p>
        </p:txBody>
      </p:sp>
    </p:spTree>
    <p:extLst>
      <p:ext uri="{BB962C8B-B14F-4D97-AF65-F5344CB8AC3E}">
        <p14:creationId xmlns:p14="http://schemas.microsoft.com/office/powerpoint/2010/main" val="2492463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buClr>
                <a:srgbClr val="D81D23"/>
              </a:buClr>
              <a:buFont typeface="Wingdings" pitchFamily="2" charset="2"/>
              <a:buNone/>
            </a:pPr>
            <a:endParaRPr lang="de-DE" sz="1200" i="1" dirty="0">
              <a:sym typeface="Wingdings" pitchFamily="2" charset="2"/>
            </a:endParaRPr>
          </a:p>
        </p:txBody>
      </p:sp>
      <p:sp>
        <p:nvSpPr>
          <p:cNvPr id="4" name="Foliennummernplatzhalter 3"/>
          <p:cNvSpPr>
            <a:spLocks noGrp="1"/>
          </p:cNvSpPr>
          <p:nvPr>
            <p:ph type="sldNum" sz="quarter" idx="10"/>
          </p:nvPr>
        </p:nvSpPr>
        <p:spPr/>
        <p:txBody>
          <a:bodyPr/>
          <a:lstStyle/>
          <a:p>
            <a:fld id="{1657B864-4F96-4A14-B756-6804146EF09F}" type="slidenum">
              <a:rPr lang="de-DE" smtClean="0"/>
              <a:t>3</a:t>
            </a:fld>
            <a:endParaRPr lang="de-DE"/>
          </a:p>
        </p:txBody>
      </p:sp>
    </p:spTree>
    <p:extLst>
      <p:ext uri="{BB962C8B-B14F-4D97-AF65-F5344CB8AC3E}">
        <p14:creationId xmlns:p14="http://schemas.microsoft.com/office/powerpoint/2010/main" val="619663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buClr>
                <a:srgbClr val="D81D23"/>
              </a:buClr>
              <a:buFont typeface="Wingdings" pitchFamily="2" charset="2"/>
              <a:buNone/>
            </a:pPr>
            <a:endParaRPr lang="de-DE" sz="1200" i="1" dirty="0">
              <a:sym typeface="Wingdings" pitchFamily="2" charset="2"/>
            </a:endParaRPr>
          </a:p>
        </p:txBody>
      </p:sp>
      <p:sp>
        <p:nvSpPr>
          <p:cNvPr id="4" name="Foliennummernplatzhalter 3"/>
          <p:cNvSpPr>
            <a:spLocks noGrp="1"/>
          </p:cNvSpPr>
          <p:nvPr>
            <p:ph type="sldNum" sz="quarter" idx="10"/>
          </p:nvPr>
        </p:nvSpPr>
        <p:spPr/>
        <p:txBody>
          <a:bodyPr/>
          <a:lstStyle/>
          <a:p>
            <a:fld id="{1657B864-4F96-4A14-B756-6804146EF09F}" type="slidenum">
              <a:rPr lang="de-DE" smtClean="0"/>
              <a:t>4</a:t>
            </a:fld>
            <a:endParaRPr lang="de-DE"/>
          </a:p>
        </p:txBody>
      </p:sp>
    </p:spTree>
    <p:extLst>
      <p:ext uri="{BB962C8B-B14F-4D97-AF65-F5344CB8AC3E}">
        <p14:creationId xmlns:p14="http://schemas.microsoft.com/office/powerpoint/2010/main" val="3094883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2: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rgbClr val="D81D23"/>
              </a:buClr>
              <a:buSzPts val="1200"/>
              <a:buFont typeface="Noto Sans Symbols"/>
              <a:buNone/>
            </a:pPr>
            <a:endParaRPr sz="1200" i="1" dirty="0"/>
          </a:p>
        </p:txBody>
      </p:sp>
      <p:sp>
        <p:nvSpPr>
          <p:cNvPr id="145" name="Google Shape;145;p2: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extLst>
      <p:ext uri="{BB962C8B-B14F-4D97-AF65-F5344CB8AC3E}">
        <p14:creationId xmlns:p14="http://schemas.microsoft.com/office/powerpoint/2010/main" val="2402291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buClr>
                <a:srgbClr val="D81D23"/>
              </a:buClr>
              <a:buFont typeface="Wingdings" pitchFamily="2" charset="2"/>
              <a:buNone/>
            </a:pPr>
            <a:endParaRPr lang="de-DE" sz="1200" i="1" dirty="0">
              <a:sym typeface="Wingdings" pitchFamily="2" charset="2"/>
            </a:endParaRPr>
          </a:p>
        </p:txBody>
      </p:sp>
      <p:sp>
        <p:nvSpPr>
          <p:cNvPr id="4" name="Foliennummernplatzhalter 3"/>
          <p:cNvSpPr>
            <a:spLocks noGrp="1"/>
          </p:cNvSpPr>
          <p:nvPr>
            <p:ph type="sldNum" sz="quarter" idx="10"/>
          </p:nvPr>
        </p:nvSpPr>
        <p:spPr/>
        <p:txBody>
          <a:bodyPr/>
          <a:lstStyle/>
          <a:p>
            <a:fld id="{1657B864-4F96-4A14-B756-6804146EF09F}" type="slidenum">
              <a:rPr lang="de-DE" smtClean="0"/>
              <a:t>6</a:t>
            </a:fld>
            <a:endParaRPr lang="de-DE"/>
          </a:p>
        </p:txBody>
      </p:sp>
    </p:spTree>
    <p:extLst>
      <p:ext uri="{BB962C8B-B14F-4D97-AF65-F5344CB8AC3E}">
        <p14:creationId xmlns:p14="http://schemas.microsoft.com/office/powerpoint/2010/main" val="374454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buClr>
                <a:srgbClr val="D81D23"/>
              </a:buClr>
              <a:buFont typeface="Wingdings" pitchFamily="2" charset="2"/>
              <a:buNone/>
            </a:pPr>
            <a:endParaRPr lang="de-DE" sz="1200" i="1" dirty="0">
              <a:sym typeface="Wingdings" pitchFamily="2" charset="2"/>
            </a:endParaRPr>
          </a:p>
        </p:txBody>
      </p:sp>
      <p:sp>
        <p:nvSpPr>
          <p:cNvPr id="4" name="Foliennummernplatzhalter 3"/>
          <p:cNvSpPr>
            <a:spLocks noGrp="1"/>
          </p:cNvSpPr>
          <p:nvPr>
            <p:ph type="sldNum" sz="quarter" idx="10"/>
          </p:nvPr>
        </p:nvSpPr>
        <p:spPr/>
        <p:txBody>
          <a:bodyPr/>
          <a:lstStyle/>
          <a:p>
            <a:fld id="{1657B864-4F96-4A14-B756-6804146EF09F}" type="slidenum">
              <a:rPr lang="de-DE" smtClean="0"/>
              <a:t>7</a:t>
            </a:fld>
            <a:endParaRPr lang="de-DE"/>
          </a:p>
        </p:txBody>
      </p:sp>
    </p:spTree>
    <p:extLst>
      <p:ext uri="{BB962C8B-B14F-4D97-AF65-F5344CB8AC3E}">
        <p14:creationId xmlns:p14="http://schemas.microsoft.com/office/powerpoint/2010/main" val="1161486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buClr>
                <a:srgbClr val="D81D23"/>
              </a:buClr>
              <a:buFont typeface="Wingdings" pitchFamily="2" charset="2"/>
              <a:buNone/>
            </a:pPr>
            <a:endParaRPr lang="de-DE" sz="1200" i="1" dirty="0">
              <a:sym typeface="Wingdings" pitchFamily="2" charset="2"/>
            </a:endParaRPr>
          </a:p>
        </p:txBody>
      </p:sp>
      <p:sp>
        <p:nvSpPr>
          <p:cNvPr id="4" name="Foliennummernplatzhalter 3"/>
          <p:cNvSpPr>
            <a:spLocks noGrp="1"/>
          </p:cNvSpPr>
          <p:nvPr>
            <p:ph type="sldNum" sz="quarter" idx="10"/>
          </p:nvPr>
        </p:nvSpPr>
        <p:spPr/>
        <p:txBody>
          <a:bodyPr/>
          <a:lstStyle/>
          <a:p>
            <a:fld id="{1657B864-4F96-4A14-B756-6804146EF09F}" type="slidenum">
              <a:rPr lang="de-DE" smtClean="0"/>
              <a:t>8</a:t>
            </a:fld>
            <a:endParaRPr lang="de-DE"/>
          </a:p>
        </p:txBody>
      </p:sp>
    </p:spTree>
    <p:extLst>
      <p:ext uri="{BB962C8B-B14F-4D97-AF65-F5344CB8AC3E}">
        <p14:creationId xmlns:p14="http://schemas.microsoft.com/office/powerpoint/2010/main" val="909827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buClr>
                <a:srgbClr val="D81D23"/>
              </a:buClr>
              <a:buFont typeface="Wingdings" pitchFamily="2" charset="2"/>
              <a:buNone/>
            </a:pPr>
            <a:endParaRPr lang="de-DE" sz="1200" i="1" dirty="0">
              <a:sym typeface="Wingdings" pitchFamily="2" charset="2"/>
            </a:endParaRPr>
          </a:p>
        </p:txBody>
      </p:sp>
      <p:sp>
        <p:nvSpPr>
          <p:cNvPr id="4" name="Foliennummernplatzhalter 3"/>
          <p:cNvSpPr>
            <a:spLocks noGrp="1"/>
          </p:cNvSpPr>
          <p:nvPr>
            <p:ph type="sldNum" sz="quarter" idx="10"/>
          </p:nvPr>
        </p:nvSpPr>
        <p:spPr/>
        <p:txBody>
          <a:bodyPr/>
          <a:lstStyle/>
          <a:p>
            <a:fld id="{1657B864-4F96-4A14-B756-6804146EF09F}" type="slidenum">
              <a:rPr lang="de-DE" smtClean="0"/>
              <a:t>9</a:t>
            </a:fld>
            <a:endParaRPr lang="de-DE"/>
          </a:p>
        </p:txBody>
      </p:sp>
    </p:spTree>
    <p:extLst>
      <p:ext uri="{BB962C8B-B14F-4D97-AF65-F5344CB8AC3E}">
        <p14:creationId xmlns:p14="http://schemas.microsoft.com/office/powerpoint/2010/main" val="3486092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A6073726-F550-4150-8FF6-6626E83F2347}" type="datetimeFigureOut">
              <a:rPr lang="de-DE" smtClean="0"/>
              <a:t>20.09.22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10C2DF6-5F61-49B4-BAB2-29045E3E52C0}" type="slidenum">
              <a:rPr lang="de-DE" smtClean="0"/>
              <a:t>‹Nr.›</a:t>
            </a:fld>
            <a:endParaRPr lang="de-DE"/>
          </a:p>
        </p:txBody>
      </p:sp>
    </p:spTree>
    <p:extLst>
      <p:ext uri="{BB962C8B-B14F-4D97-AF65-F5344CB8AC3E}">
        <p14:creationId xmlns:p14="http://schemas.microsoft.com/office/powerpoint/2010/main" val="78675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6073726-F550-4150-8FF6-6626E83F2347}" type="datetimeFigureOut">
              <a:rPr lang="de-DE" smtClean="0"/>
              <a:t>20.09.22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10C2DF6-5F61-49B4-BAB2-29045E3E52C0}" type="slidenum">
              <a:rPr lang="de-DE" smtClean="0"/>
              <a:t>‹Nr.›</a:t>
            </a:fld>
            <a:endParaRPr lang="de-DE"/>
          </a:p>
        </p:txBody>
      </p:sp>
    </p:spTree>
    <p:extLst>
      <p:ext uri="{BB962C8B-B14F-4D97-AF65-F5344CB8AC3E}">
        <p14:creationId xmlns:p14="http://schemas.microsoft.com/office/powerpoint/2010/main" val="3487880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6073726-F550-4150-8FF6-6626E83F2347}" type="datetimeFigureOut">
              <a:rPr lang="de-DE" smtClean="0"/>
              <a:t>20.09.22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10C2DF6-5F61-49B4-BAB2-29045E3E52C0}" type="slidenum">
              <a:rPr lang="de-DE" smtClean="0"/>
              <a:t>‹Nr.›</a:t>
            </a:fld>
            <a:endParaRPr lang="de-DE"/>
          </a:p>
        </p:txBody>
      </p:sp>
    </p:spTree>
    <p:extLst>
      <p:ext uri="{BB962C8B-B14F-4D97-AF65-F5344CB8AC3E}">
        <p14:creationId xmlns:p14="http://schemas.microsoft.com/office/powerpoint/2010/main" val="3467088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6073726-F550-4150-8FF6-6626E83F2347}" type="datetimeFigureOut">
              <a:rPr lang="de-DE" smtClean="0"/>
              <a:t>20.09.22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10C2DF6-5F61-49B4-BAB2-29045E3E52C0}" type="slidenum">
              <a:rPr lang="de-DE" smtClean="0"/>
              <a:t>‹Nr.›</a:t>
            </a:fld>
            <a:endParaRPr lang="de-DE"/>
          </a:p>
        </p:txBody>
      </p:sp>
    </p:spTree>
    <p:extLst>
      <p:ext uri="{BB962C8B-B14F-4D97-AF65-F5344CB8AC3E}">
        <p14:creationId xmlns:p14="http://schemas.microsoft.com/office/powerpoint/2010/main" val="3484878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A6073726-F550-4150-8FF6-6626E83F2347}" type="datetimeFigureOut">
              <a:rPr lang="de-DE" smtClean="0"/>
              <a:t>20.09.22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10C2DF6-5F61-49B4-BAB2-29045E3E52C0}" type="slidenum">
              <a:rPr lang="de-DE" smtClean="0"/>
              <a:t>‹Nr.›</a:t>
            </a:fld>
            <a:endParaRPr lang="de-DE"/>
          </a:p>
        </p:txBody>
      </p:sp>
    </p:spTree>
    <p:extLst>
      <p:ext uri="{BB962C8B-B14F-4D97-AF65-F5344CB8AC3E}">
        <p14:creationId xmlns:p14="http://schemas.microsoft.com/office/powerpoint/2010/main" val="2692556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A6073726-F550-4150-8FF6-6626E83F2347}" type="datetimeFigureOut">
              <a:rPr lang="de-DE" smtClean="0"/>
              <a:t>20.09.22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10C2DF6-5F61-49B4-BAB2-29045E3E52C0}" type="slidenum">
              <a:rPr lang="de-DE" smtClean="0"/>
              <a:t>‹Nr.›</a:t>
            </a:fld>
            <a:endParaRPr lang="de-DE"/>
          </a:p>
        </p:txBody>
      </p:sp>
    </p:spTree>
    <p:extLst>
      <p:ext uri="{BB962C8B-B14F-4D97-AF65-F5344CB8AC3E}">
        <p14:creationId xmlns:p14="http://schemas.microsoft.com/office/powerpoint/2010/main" val="3610174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A6073726-F550-4150-8FF6-6626E83F2347}" type="datetimeFigureOut">
              <a:rPr lang="de-DE" smtClean="0"/>
              <a:t>20.09.22</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B10C2DF6-5F61-49B4-BAB2-29045E3E52C0}" type="slidenum">
              <a:rPr lang="de-DE" smtClean="0"/>
              <a:t>‹Nr.›</a:t>
            </a:fld>
            <a:endParaRPr lang="de-DE"/>
          </a:p>
        </p:txBody>
      </p:sp>
    </p:spTree>
    <p:extLst>
      <p:ext uri="{BB962C8B-B14F-4D97-AF65-F5344CB8AC3E}">
        <p14:creationId xmlns:p14="http://schemas.microsoft.com/office/powerpoint/2010/main" val="784567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A6073726-F550-4150-8FF6-6626E83F2347}" type="datetimeFigureOut">
              <a:rPr lang="de-DE" smtClean="0"/>
              <a:t>20.09.22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B10C2DF6-5F61-49B4-BAB2-29045E3E52C0}" type="slidenum">
              <a:rPr lang="de-DE" smtClean="0"/>
              <a:t>‹Nr.›</a:t>
            </a:fld>
            <a:endParaRPr lang="de-DE"/>
          </a:p>
        </p:txBody>
      </p:sp>
    </p:spTree>
    <p:extLst>
      <p:ext uri="{BB962C8B-B14F-4D97-AF65-F5344CB8AC3E}">
        <p14:creationId xmlns:p14="http://schemas.microsoft.com/office/powerpoint/2010/main" val="2963871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6073726-F550-4150-8FF6-6626E83F2347}" type="datetimeFigureOut">
              <a:rPr lang="de-DE" smtClean="0"/>
              <a:t>20.09.22</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B10C2DF6-5F61-49B4-BAB2-29045E3E52C0}" type="slidenum">
              <a:rPr lang="de-DE" smtClean="0"/>
              <a:t>‹Nr.›</a:t>
            </a:fld>
            <a:endParaRPr lang="de-DE"/>
          </a:p>
        </p:txBody>
      </p:sp>
    </p:spTree>
    <p:extLst>
      <p:ext uri="{BB962C8B-B14F-4D97-AF65-F5344CB8AC3E}">
        <p14:creationId xmlns:p14="http://schemas.microsoft.com/office/powerpoint/2010/main" val="857020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A6073726-F550-4150-8FF6-6626E83F2347}" type="datetimeFigureOut">
              <a:rPr lang="de-DE" smtClean="0"/>
              <a:t>20.09.22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10C2DF6-5F61-49B4-BAB2-29045E3E52C0}" type="slidenum">
              <a:rPr lang="de-DE" smtClean="0"/>
              <a:t>‹Nr.›</a:t>
            </a:fld>
            <a:endParaRPr lang="de-DE"/>
          </a:p>
        </p:txBody>
      </p:sp>
    </p:spTree>
    <p:extLst>
      <p:ext uri="{BB962C8B-B14F-4D97-AF65-F5344CB8AC3E}">
        <p14:creationId xmlns:p14="http://schemas.microsoft.com/office/powerpoint/2010/main" val="378406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A6073726-F550-4150-8FF6-6626E83F2347}" type="datetimeFigureOut">
              <a:rPr lang="de-DE" smtClean="0"/>
              <a:t>20.09.22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10C2DF6-5F61-49B4-BAB2-29045E3E52C0}" type="slidenum">
              <a:rPr lang="de-DE" smtClean="0"/>
              <a:t>‹Nr.›</a:t>
            </a:fld>
            <a:endParaRPr lang="de-DE"/>
          </a:p>
        </p:txBody>
      </p:sp>
    </p:spTree>
    <p:extLst>
      <p:ext uri="{BB962C8B-B14F-4D97-AF65-F5344CB8AC3E}">
        <p14:creationId xmlns:p14="http://schemas.microsoft.com/office/powerpoint/2010/main" val="979040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073726-F550-4150-8FF6-6626E83F2347}" type="datetimeFigureOut">
              <a:rPr lang="de-DE" smtClean="0"/>
              <a:t>20.09.22</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0C2DF6-5F61-49B4-BAB2-29045E3E52C0}" type="slidenum">
              <a:rPr lang="de-DE" smtClean="0"/>
              <a:t>‹Nr.›</a:t>
            </a:fld>
            <a:endParaRPr lang="de-DE"/>
          </a:p>
        </p:txBody>
      </p:sp>
    </p:spTree>
    <p:extLst>
      <p:ext uri="{BB962C8B-B14F-4D97-AF65-F5344CB8AC3E}">
        <p14:creationId xmlns:p14="http://schemas.microsoft.com/office/powerpoint/2010/main" val="3032300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hyperlink" Target="https://unsplash.com/s/photos/automation?utm_source=unsplash&amp;utm_medium=referral&amp;utm_content=creditCopyText" TargetMode="External"/><Relationship Id="rId4" Type="http://schemas.openxmlformats.org/officeDocument/2006/relationships/hyperlink" Target="https://unsplash.com/@unarchive?utm_source=unsplash&amp;utm_medium=referral&amp;utm_content=creditCopyTex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tiff"/></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6.tiff"/><Relationship Id="rId4" Type="http://schemas.openxmlformats.org/officeDocument/2006/relationships/image" Target="../media/image15.tiff"/></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hyperlink" Target="https://unsplash.com/@shawnanggg?utm_source=unsplash&amp;utm_medium=referral&amp;utm_content=creditCopyText" TargetMode="External"/><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tiff"/><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9.tiff"/><Relationship Id="rId7" Type="http://schemas.openxmlformats.org/officeDocument/2006/relationships/hyperlink" Target="https://www.ajl.org/about"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www.pbs.org/wgbh/nova/next/wp-content/uploads/2017/10/joy-buolamwini-coding-2048x1125.jpg" TargetMode="External"/><Relationship Id="rId5" Type="http://schemas.openxmlformats.org/officeDocument/2006/relationships/image" Target="../media/image10.tiff"/><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578708" y="2971289"/>
            <a:ext cx="11308492" cy="2477601"/>
          </a:xfrm>
          <a:prstGeom prst="rect">
            <a:avLst/>
          </a:prstGeom>
          <a:noFill/>
        </p:spPr>
        <p:txBody>
          <a:bodyPr wrap="square" rtlCol="0">
            <a:spAutoFit/>
          </a:bodyPr>
          <a:lstStyle/>
          <a:p>
            <a:pPr>
              <a:spcBef>
                <a:spcPts val="600"/>
              </a:spcBef>
            </a:pPr>
            <a:r>
              <a:rPr lang="de-DE" sz="3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Automatisierte Entscheidungssysteme und Diskriminierung? </a:t>
            </a:r>
          </a:p>
          <a:p>
            <a:pPr>
              <a:spcBef>
                <a:spcPts val="600"/>
              </a:spcBef>
              <a:spcAft>
                <a:spcPts val="600"/>
              </a:spcAft>
            </a:pPr>
            <a:endParaRPr lang="de-DE"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spcBef>
                <a:spcPts val="600"/>
              </a:spcBef>
              <a:spcAft>
                <a:spcPts val="600"/>
              </a:spcAft>
            </a:pPr>
            <a:r>
              <a:rPr lang="de-DE"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Dr. Anne Mollen | Senior </a:t>
            </a:r>
            <a:r>
              <a:rPr lang="de-DE" sz="14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Policy</a:t>
            </a:r>
            <a:r>
              <a:rPr lang="de-DE"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&amp; </a:t>
            </a:r>
            <a:r>
              <a:rPr lang="de-DE" sz="14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Advocacy</a:t>
            </a:r>
            <a:r>
              <a:rPr lang="de-DE" sz="1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Manager | AlgorithmWatch</a:t>
            </a:r>
          </a:p>
          <a:p>
            <a:pPr>
              <a:spcBef>
                <a:spcPts val="600"/>
              </a:spcBef>
              <a:spcAft>
                <a:spcPts val="600"/>
              </a:spcAft>
            </a:pPr>
            <a:r>
              <a:rPr lang="de-DE"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20. September 2022 | </a:t>
            </a:r>
            <a:r>
              <a:rPr lang="de-DE"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Digi</a:t>
            </a:r>
            <a:r>
              <a:rPr lang="de-DE"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-Dienstag|</a:t>
            </a:r>
          </a:p>
          <a:p>
            <a:pPr>
              <a:spcBef>
                <a:spcPts val="600"/>
              </a:spcBef>
              <a:spcAft>
                <a:spcPts val="600"/>
              </a:spcAft>
            </a:pPr>
            <a:endParaRPr lang="de-DE"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Grafik 7">
            <a:extLst>
              <a:ext uri="{FF2B5EF4-FFF2-40B4-BE49-F238E27FC236}">
                <a16:creationId xmlns:a16="http://schemas.microsoft.com/office/drawing/2014/main" id="{17108CD2-13A8-044C-97BF-412051FB32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708" y="564941"/>
            <a:ext cx="2650855" cy="735613"/>
          </a:xfrm>
          <a:prstGeom prst="rect">
            <a:avLst/>
          </a:prstGeom>
        </p:spPr>
      </p:pic>
    </p:spTree>
    <p:extLst>
      <p:ext uri="{BB962C8B-B14F-4D97-AF65-F5344CB8AC3E}">
        <p14:creationId xmlns:p14="http://schemas.microsoft.com/office/powerpoint/2010/main" val="7149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grpSp>
        <p:nvGrpSpPr>
          <p:cNvPr id="102" name="Google Shape;102;p15"/>
          <p:cNvGrpSpPr/>
          <p:nvPr/>
        </p:nvGrpSpPr>
        <p:grpSpPr>
          <a:xfrm rot="5400000">
            <a:off x="-1867892" y="1973971"/>
            <a:ext cx="8174958" cy="5378495"/>
            <a:chOff x="-1683165" y="1277031"/>
            <a:chExt cx="8174958" cy="5378495"/>
          </a:xfrm>
        </p:grpSpPr>
        <p:pic>
          <p:nvPicPr>
            <p:cNvPr id="103" name="Google Shape;103;p15"/>
            <p:cNvPicPr preferRelativeResize="0"/>
            <p:nvPr/>
          </p:nvPicPr>
          <p:blipFill rotWithShape="1">
            <a:blip r:embed="rId3">
              <a:alphaModFix/>
            </a:blip>
            <a:srcRect l="571" r="-1688"/>
            <a:stretch/>
          </p:blipFill>
          <p:spPr>
            <a:xfrm>
              <a:off x="-1683165" y="1277031"/>
              <a:ext cx="8174958" cy="5378495"/>
            </a:xfrm>
            <a:prstGeom prst="rect">
              <a:avLst/>
            </a:prstGeom>
            <a:noFill/>
            <a:ln>
              <a:noFill/>
            </a:ln>
          </p:spPr>
        </p:pic>
        <p:sp>
          <p:nvSpPr>
            <p:cNvPr id="104" name="Google Shape;104;p15"/>
            <p:cNvSpPr/>
            <p:nvPr/>
          </p:nvSpPr>
          <p:spPr>
            <a:xfrm rot="-5400000">
              <a:off x="3345708" y="4932478"/>
              <a:ext cx="2260555"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000" dirty="0">
                  <a:solidFill>
                    <a:srgbClr val="7F7F7F"/>
                  </a:solidFill>
                  <a:latin typeface="Calibri"/>
                  <a:ea typeface="Calibri"/>
                  <a:cs typeface="Calibri"/>
                  <a:sym typeface="Calibri"/>
                </a:rPr>
                <a:t>Photo by </a:t>
              </a:r>
              <a:r>
                <a:rPr lang="en-GB" sz="1000" u="sng" dirty="0">
                  <a:solidFill>
                    <a:schemeClr val="hlink"/>
                  </a:solidFill>
                  <a:latin typeface="Calibri"/>
                  <a:ea typeface="Calibri"/>
                  <a:cs typeface="Calibri"/>
                  <a:sym typeface="Calibri"/>
                  <a:hlinkClick r:id="rId4"/>
                </a:rPr>
                <a:t>Jeremy Bezanger</a:t>
              </a:r>
              <a:r>
                <a:rPr lang="en-GB" sz="1000" dirty="0">
                  <a:solidFill>
                    <a:srgbClr val="7F7F7F"/>
                  </a:solidFill>
                  <a:latin typeface="Calibri"/>
                  <a:ea typeface="Calibri"/>
                  <a:cs typeface="Calibri"/>
                  <a:sym typeface="Calibri"/>
                </a:rPr>
                <a:t> on </a:t>
              </a:r>
              <a:r>
                <a:rPr lang="en-GB" sz="1000" u="sng" dirty="0">
                  <a:solidFill>
                    <a:schemeClr val="hlink"/>
                  </a:solidFill>
                  <a:latin typeface="Calibri"/>
                  <a:ea typeface="Calibri"/>
                  <a:cs typeface="Calibri"/>
                  <a:sym typeface="Calibri"/>
                  <a:hlinkClick r:id="rId5"/>
                </a:rPr>
                <a:t>Unsplash</a:t>
              </a:r>
              <a:r>
                <a:rPr lang="en-GB" sz="1000" dirty="0">
                  <a:solidFill>
                    <a:srgbClr val="7F7F7F"/>
                  </a:solidFill>
                  <a:latin typeface="Calibri"/>
                  <a:ea typeface="Calibri"/>
                  <a:cs typeface="Calibri"/>
                  <a:sym typeface="Calibri"/>
                </a:rPr>
                <a:t> </a:t>
              </a:r>
              <a:endParaRPr sz="1000" dirty="0">
                <a:solidFill>
                  <a:srgbClr val="7F7F7F"/>
                </a:solidFill>
                <a:latin typeface="Calibri"/>
                <a:ea typeface="Calibri"/>
                <a:cs typeface="Calibri"/>
                <a:sym typeface="Calibri"/>
              </a:endParaRPr>
            </a:p>
          </p:txBody>
        </p:sp>
      </p:grpSp>
      <p:sp>
        <p:nvSpPr>
          <p:cNvPr id="105" name="Google Shape;105;p15"/>
          <p:cNvSpPr txBox="1"/>
          <p:nvPr/>
        </p:nvSpPr>
        <p:spPr>
          <a:xfrm>
            <a:off x="5758069" y="1515433"/>
            <a:ext cx="1639019"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7200">
                <a:solidFill>
                  <a:srgbClr val="D81D23"/>
                </a:solidFill>
                <a:latin typeface="Open Sans"/>
                <a:ea typeface="Open Sans"/>
                <a:cs typeface="Open Sans"/>
                <a:sym typeface="Open Sans"/>
              </a:rPr>
              <a:t>/</a:t>
            </a:r>
            <a:endParaRPr/>
          </a:p>
        </p:txBody>
      </p:sp>
      <p:grpSp>
        <p:nvGrpSpPr>
          <p:cNvPr id="106" name="Google Shape;106;p15"/>
          <p:cNvGrpSpPr/>
          <p:nvPr/>
        </p:nvGrpSpPr>
        <p:grpSpPr>
          <a:xfrm>
            <a:off x="5431498" y="228263"/>
            <a:ext cx="6445449" cy="606099"/>
            <a:chOff x="5431498" y="228263"/>
            <a:chExt cx="6445449" cy="606099"/>
          </a:xfrm>
        </p:grpSpPr>
        <p:sp>
          <p:nvSpPr>
            <p:cNvPr id="107" name="Google Shape;107;p15"/>
            <p:cNvSpPr txBox="1"/>
            <p:nvPr/>
          </p:nvSpPr>
          <p:spPr>
            <a:xfrm>
              <a:off x="5431498" y="392812"/>
              <a:ext cx="578269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200" dirty="0">
                  <a:solidFill>
                    <a:srgbClr val="BFBFBF"/>
                  </a:solidFill>
                  <a:latin typeface="Open Sans"/>
                  <a:ea typeface="Open Sans"/>
                  <a:cs typeface="Open Sans"/>
                  <a:sym typeface="Open Sans"/>
                </a:rPr>
                <a:t>20. September 2022</a:t>
              </a:r>
              <a:endParaRPr dirty="0"/>
            </a:p>
          </p:txBody>
        </p:sp>
        <p:pic>
          <p:nvPicPr>
            <p:cNvPr id="108" name="Google Shape;108;p15"/>
            <p:cNvPicPr preferRelativeResize="0"/>
            <p:nvPr/>
          </p:nvPicPr>
          <p:blipFill rotWithShape="1">
            <a:blip r:embed="rId6">
              <a:alphaModFix/>
            </a:blip>
            <a:srcRect/>
            <a:stretch/>
          </p:blipFill>
          <p:spPr>
            <a:xfrm>
              <a:off x="11270848" y="228263"/>
              <a:ext cx="606099" cy="606099"/>
            </a:xfrm>
            <a:prstGeom prst="rect">
              <a:avLst/>
            </a:prstGeom>
            <a:noFill/>
            <a:ln>
              <a:noFill/>
            </a:ln>
          </p:spPr>
        </p:pic>
      </p:grpSp>
      <p:sp>
        <p:nvSpPr>
          <p:cNvPr id="109" name="Google Shape;109;p15"/>
          <p:cNvSpPr txBox="1"/>
          <p:nvPr/>
        </p:nvSpPr>
        <p:spPr>
          <a:xfrm>
            <a:off x="6333984" y="1679984"/>
            <a:ext cx="6184587" cy="404722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GB" sz="2800" dirty="0">
                <a:solidFill>
                  <a:schemeClr val="dk1"/>
                </a:solidFill>
                <a:latin typeface="Open Sans"/>
                <a:ea typeface="Open Sans"/>
                <a:cs typeface="Open Sans"/>
                <a:sym typeface="Open Sans"/>
              </a:rPr>
              <a:t>Bei </a:t>
            </a:r>
            <a:r>
              <a:rPr lang="en-GB" sz="2800" dirty="0" err="1">
                <a:solidFill>
                  <a:schemeClr val="dk1"/>
                </a:solidFill>
                <a:latin typeface="Open Sans"/>
                <a:ea typeface="Open Sans"/>
                <a:cs typeface="Open Sans"/>
                <a:sym typeface="Open Sans"/>
              </a:rPr>
              <a:t>uns</a:t>
            </a:r>
            <a:r>
              <a:rPr lang="en-GB" sz="2800" dirty="0">
                <a:solidFill>
                  <a:schemeClr val="dk1"/>
                </a:solidFill>
                <a:latin typeface="Open Sans"/>
                <a:ea typeface="Open Sans"/>
                <a:cs typeface="Open Sans"/>
                <a:sym typeface="Open Sans"/>
              </a:rPr>
              <a:t> </a:t>
            </a:r>
            <a:r>
              <a:rPr lang="en-GB" sz="2800" dirty="0" err="1">
                <a:solidFill>
                  <a:schemeClr val="dk1"/>
                </a:solidFill>
                <a:latin typeface="Open Sans"/>
                <a:ea typeface="Open Sans"/>
                <a:cs typeface="Open Sans"/>
                <a:sym typeface="Open Sans"/>
              </a:rPr>
              <a:t>heißt</a:t>
            </a:r>
            <a:r>
              <a:rPr lang="en-GB" sz="2800" dirty="0">
                <a:solidFill>
                  <a:schemeClr val="dk1"/>
                </a:solidFill>
                <a:latin typeface="Open Sans"/>
                <a:ea typeface="Open Sans"/>
                <a:cs typeface="Open Sans"/>
                <a:sym typeface="Open Sans"/>
              </a:rPr>
              <a:t> </a:t>
            </a:r>
            <a:r>
              <a:rPr lang="en-GB" sz="2800" dirty="0" err="1">
                <a:solidFill>
                  <a:schemeClr val="dk1"/>
                </a:solidFill>
                <a:latin typeface="Open Sans"/>
                <a:ea typeface="Open Sans"/>
                <a:cs typeface="Open Sans"/>
                <a:sym typeface="Open Sans"/>
              </a:rPr>
              <a:t>es</a:t>
            </a:r>
            <a:r>
              <a:rPr lang="en-GB" sz="2800" dirty="0">
                <a:solidFill>
                  <a:schemeClr val="dk1"/>
                </a:solidFill>
                <a:latin typeface="Open Sans"/>
                <a:ea typeface="Open Sans"/>
                <a:cs typeface="Open Sans"/>
                <a:sym typeface="Open Sans"/>
              </a:rPr>
              <a:t> ADM</a:t>
            </a:r>
            <a:endParaRPr dirty="0"/>
          </a:p>
          <a:p>
            <a:pPr marL="0" marR="0" lvl="0" indent="0" algn="l" rtl="0">
              <a:lnSpc>
                <a:spcPct val="150000"/>
              </a:lnSpc>
              <a:spcBef>
                <a:spcPts val="1200"/>
              </a:spcBef>
              <a:spcAft>
                <a:spcPts val="0"/>
              </a:spcAft>
              <a:buNone/>
            </a:pPr>
            <a:r>
              <a:rPr lang="en-GB" sz="2200" dirty="0">
                <a:solidFill>
                  <a:schemeClr val="dk1"/>
                </a:solidFill>
                <a:latin typeface="Open Sans"/>
                <a:ea typeface="Open Sans"/>
                <a:cs typeface="Open Sans"/>
                <a:sym typeface="Open Sans"/>
              </a:rPr>
              <a:t>Automated Decision Making / </a:t>
            </a:r>
            <a:br>
              <a:rPr lang="en-GB" sz="2200" dirty="0">
                <a:solidFill>
                  <a:schemeClr val="dk1"/>
                </a:solidFill>
                <a:latin typeface="Open Sans"/>
                <a:ea typeface="Open Sans"/>
                <a:cs typeface="Open Sans"/>
                <a:sym typeface="Open Sans"/>
              </a:rPr>
            </a:br>
            <a:r>
              <a:rPr lang="en-GB" sz="2200" dirty="0" err="1">
                <a:solidFill>
                  <a:schemeClr val="dk1"/>
                </a:solidFill>
                <a:latin typeface="Open Sans"/>
                <a:ea typeface="Open Sans"/>
                <a:cs typeface="Open Sans"/>
                <a:sym typeface="Open Sans"/>
              </a:rPr>
              <a:t>Automatisierte</a:t>
            </a:r>
            <a:r>
              <a:rPr lang="en-GB" sz="2200" dirty="0">
                <a:solidFill>
                  <a:schemeClr val="dk1"/>
                </a:solidFill>
                <a:latin typeface="Open Sans"/>
                <a:ea typeface="Open Sans"/>
                <a:cs typeface="Open Sans"/>
                <a:sym typeface="Open Sans"/>
              </a:rPr>
              <a:t> </a:t>
            </a:r>
            <a:r>
              <a:rPr lang="en-GB" sz="2200" dirty="0" err="1">
                <a:solidFill>
                  <a:schemeClr val="dk1"/>
                </a:solidFill>
                <a:latin typeface="Open Sans"/>
                <a:ea typeface="Open Sans"/>
                <a:cs typeface="Open Sans"/>
                <a:sym typeface="Open Sans"/>
              </a:rPr>
              <a:t>Entscheidungsfindung</a:t>
            </a:r>
            <a:endParaRPr dirty="0"/>
          </a:p>
          <a:p>
            <a:pPr marL="457200" marR="0" lvl="0" indent="-457200" algn="l" rtl="0">
              <a:lnSpc>
                <a:spcPct val="150000"/>
              </a:lnSpc>
              <a:spcBef>
                <a:spcPts val="1200"/>
              </a:spcBef>
              <a:spcAft>
                <a:spcPts val="0"/>
              </a:spcAft>
              <a:buClr>
                <a:schemeClr val="dk1"/>
              </a:buClr>
              <a:buSzPts val="2200"/>
              <a:buFont typeface="Arial"/>
              <a:buChar char="•"/>
            </a:pPr>
            <a:r>
              <a:rPr lang="de-DE" sz="2200" dirty="0">
                <a:solidFill>
                  <a:schemeClr val="dk1"/>
                </a:solidFill>
                <a:latin typeface="Open Sans"/>
                <a:ea typeface="Open Sans"/>
                <a:cs typeface="Open Sans"/>
                <a:sym typeface="Open Sans"/>
              </a:rPr>
              <a:t>Regelbasierte Algorithmen</a:t>
            </a:r>
            <a:endParaRPr dirty="0"/>
          </a:p>
          <a:p>
            <a:pPr marL="457200" marR="0" lvl="0" indent="-457200" algn="l" rtl="0">
              <a:lnSpc>
                <a:spcPct val="150000"/>
              </a:lnSpc>
              <a:spcBef>
                <a:spcPts val="1200"/>
              </a:spcBef>
              <a:spcAft>
                <a:spcPts val="0"/>
              </a:spcAft>
              <a:buClr>
                <a:schemeClr val="dk1"/>
              </a:buClr>
              <a:buSzPts val="2200"/>
              <a:buFont typeface="Arial"/>
              <a:buChar char="•"/>
            </a:pPr>
            <a:r>
              <a:rPr lang="en-GB" sz="2200" dirty="0" err="1">
                <a:solidFill>
                  <a:schemeClr val="dk1"/>
                </a:solidFill>
                <a:latin typeface="Open Sans"/>
                <a:ea typeface="Open Sans"/>
                <a:cs typeface="Open Sans"/>
                <a:sym typeface="Open Sans"/>
              </a:rPr>
              <a:t>Maschinelles</a:t>
            </a:r>
            <a:r>
              <a:rPr lang="en-GB" sz="2200" dirty="0">
                <a:solidFill>
                  <a:schemeClr val="dk1"/>
                </a:solidFill>
                <a:latin typeface="Open Sans"/>
                <a:ea typeface="Open Sans"/>
                <a:cs typeface="Open Sans"/>
                <a:sym typeface="Open Sans"/>
              </a:rPr>
              <a:t> </a:t>
            </a:r>
            <a:r>
              <a:rPr lang="en-GB" sz="2200" dirty="0" err="1">
                <a:solidFill>
                  <a:schemeClr val="dk1"/>
                </a:solidFill>
                <a:latin typeface="Open Sans"/>
                <a:ea typeface="Open Sans"/>
                <a:cs typeface="Open Sans"/>
                <a:sym typeface="Open Sans"/>
              </a:rPr>
              <a:t>Lernen</a:t>
            </a:r>
            <a:endParaRPr dirty="0"/>
          </a:p>
          <a:p>
            <a:pPr marL="457200" marR="0" lvl="0" indent="-457200" algn="l" rtl="0">
              <a:lnSpc>
                <a:spcPct val="150000"/>
              </a:lnSpc>
              <a:spcBef>
                <a:spcPts val="1200"/>
              </a:spcBef>
              <a:spcAft>
                <a:spcPts val="0"/>
              </a:spcAft>
              <a:buClr>
                <a:schemeClr val="dk1"/>
              </a:buClr>
              <a:buSzPts val="2200"/>
              <a:buFont typeface="Arial"/>
              <a:buChar char="•"/>
            </a:pPr>
            <a:r>
              <a:rPr lang="en-GB" sz="2200" dirty="0">
                <a:solidFill>
                  <a:schemeClr val="dk1"/>
                </a:solidFill>
                <a:latin typeface="Open Sans"/>
                <a:ea typeface="Open Sans"/>
                <a:cs typeface="Open Sans"/>
                <a:sym typeface="Open Sans"/>
              </a:rPr>
              <a:t>Deep Learning / </a:t>
            </a:r>
            <a:r>
              <a:rPr lang="en-GB" sz="2200" dirty="0" err="1">
                <a:solidFill>
                  <a:schemeClr val="dk1"/>
                </a:solidFill>
                <a:latin typeface="Open Sans"/>
                <a:ea typeface="Open Sans"/>
                <a:cs typeface="Open Sans"/>
                <a:sym typeface="Open Sans"/>
              </a:rPr>
              <a:t>Neuronale</a:t>
            </a:r>
            <a:r>
              <a:rPr lang="en-GB" sz="2200" dirty="0">
                <a:solidFill>
                  <a:schemeClr val="dk1"/>
                </a:solidFill>
                <a:latin typeface="Open Sans"/>
                <a:ea typeface="Open Sans"/>
                <a:cs typeface="Open Sans"/>
                <a:sym typeface="Open Sans"/>
              </a:rPr>
              <a:t> </a:t>
            </a:r>
            <a:r>
              <a:rPr lang="en-GB" sz="2200" dirty="0" err="1">
                <a:solidFill>
                  <a:schemeClr val="dk1"/>
                </a:solidFill>
                <a:latin typeface="Open Sans"/>
                <a:ea typeface="Open Sans"/>
                <a:cs typeface="Open Sans"/>
                <a:sym typeface="Open Sans"/>
              </a:rPr>
              <a:t>Netze</a:t>
            </a:r>
            <a:r>
              <a:rPr lang="en-GB" sz="2200" dirty="0">
                <a:solidFill>
                  <a:schemeClr val="dk1"/>
                </a:solidFill>
                <a:latin typeface="Open Sans"/>
                <a:ea typeface="Open Sans"/>
                <a:cs typeface="Open Sans"/>
                <a:sym typeface="Open Sans"/>
              </a:rPr>
              <a:t> </a:t>
            </a:r>
            <a:endParaRPr dirty="0"/>
          </a:p>
        </p:txBody>
      </p:sp>
      <p:sp>
        <p:nvSpPr>
          <p:cNvPr id="110" name="Google Shape;110;p15"/>
          <p:cNvSpPr/>
          <p:nvPr/>
        </p:nvSpPr>
        <p:spPr>
          <a:xfrm>
            <a:off x="-10857" y="-23084"/>
            <a:ext cx="4937161" cy="7495309"/>
          </a:xfrm>
          <a:prstGeom prst="rect">
            <a:avLst/>
          </a:prstGeom>
          <a:solidFill>
            <a:srgbClr val="D81D23">
              <a:alpha val="74901"/>
            </a:srgbClr>
          </a:solidFill>
          <a:ln w="12700" cap="flat" cmpd="sng">
            <a:solidFill>
              <a:srgbClr val="D81D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15"/>
          <p:cNvSpPr txBox="1"/>
          <p:nvPr/>
        </p:nvSpPr>
        <p:spPr>
          <a:xfrm>
            <a:off x="322920" y="1679984"/>
            <a:ext cx="4249079"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err="1">
                <a:solidFill>
                  <a:schemeClr val="lt1"/>
                </a:solidFill>
                <a:latin typeface="Open Sans"/>
                <a:ea typeface="Open Sans"/>
                <a:cs typeface="Open Sans"/>
                <a:sym typeface="Open Sans"/>
              </a:rPr>
              <a:t>Algorithmen</a:t>
            </a:r>
            <a:endParaRPr dirty="0"/>
          </a:p>
          <a:p>
            <a:pPr marL="0" marR="0" lvl="0" indent="0" algn="l" rtl="0">
              <a:spcBef>
                <a:spcPts val="0"/>
              </a:spcBef>
              <a:spcAft>
                <a:spcPts val="0"/>
              </a:spcAft>
              <a:buNone/>
            </a:pPr>
            <a:r>
              <a:rPr lang="en-GB" sz="2800" b="1" dirty="0" err="1">
                <a:solidFill>
                  <a:schemeClr val="lt1"/>
                </a:solidFill>
                <a:latin typeface="Open Sans"/>
                <a:ea typeface="Open Sans"/>
                <a:cs typeface="Open Sans"/>
                <a:sym typeface="Open Sans"/>
              </a:rPr>
              <a:t>Automatisierung</a:t>
            </a:r>
            <a:endParaRPr dirty="0"/>
          </a:p>
          <a:p>
            <a:pPr marL="0" marR="0" lvl="0" indent="0" algn="l" rtl="0">
              <a:spcBef>
                <a:spcPts val="0"/>
              </a:spcBef>
              <a:spcAft>
                <a:spcPts val="0"/>
              </a:spcAft>
              <a:buNone/>
            </a:pPr>
            <a:r>
              <a:rPr lang="en-GB" sz="2800" b="1" dirty="0" err="1">
                <a:solidFill>
                  <a:schemeClr val="lt1"/>
                </a:solidFill>
                <a:latin typeface="Open Sans"/>
                <a:ea typeface="Open Sans"/>
                <a:cs typeface="Open Sans"/>
                <a:sym typeface="Open Sans"/>
              </a:rPr>
              <a:t>Künstliche</a:t>
            </a:r>
            <a:r>
              <a:rPr lang="en-GB" sz="2800" b="1" dirty="0">
                <a:solidFill>
                  <a:schemeClr val="lt1"/>
                </a:solidFill>
                <a:latin typeface="Open Sans"/>
                <a:ea typeface="Open Sans"/>
                <a:cs typeface="Open Sans"/>
                <a:sym typeface="Open Sans"/>
              </a:rPr>
              <a:t> </a:t>
            </a:r>
            <a:r>
              <a:rPr lang="en-GB" sz="2800" b="1" dirty="0" err="1">
                <a:solidFill>
                  <a:schemeClr val="lt1"/>
                </a:solidFill>
                <a:latin typeface="Open Sans"/>
                <a:ea typeface="Open Sans"/>
                <a:cs typeface="Open Sans"/>
                <a:sym typeface="Open Sans"/>
              </a:rPr>
              <a:t>Intelligenz</a:t>
            </a:r>
            <a:r>
              <a:rPr lang="en-GB" sz="2800" b="1" dirty="0">
                <a:solidFill>
                  <a:schemeClr val="lt1"/>
                </a:solidFill>
                <a:latin typeface="Open Sans"/>
                <a:ea typeface="Open Sans"/>
                <a:cs typeface="Open Sans"/>
                <a:sym typeface="Open Sans"/>
              </a:rPr>
              <a:t>?</a:t>
            </a:r>
            <a:endParaRPr dirty="0"/>
          </a:p>
        </p:txBody>
      </p:sp>
      <p:sp>
        <p:nvSpPr>
          <p:cNvPr id="112" name="Google Shape;112;p15"/>
          <p:cNvSpPr txBox="1"/>
          <p:nvPr/>
        </p:nvSpPr>
        <p:spPr>
          <a:xfrm>
            <a:off x="5187636" y="3539905"/>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118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881824" y="951867"/>
            <a:ext cx="1639019" cy="1200329"/>
          </a:xfrm>
          <a:prstGeom prst="rect">
            <a:avLst/>
          </a:prstGeom>
          <a:noFill/>
        </p:spPr>
        <p:txBody>
          <a:bodyPr wrap="square" rtlCol="0">
            <a:spAutoFit/>
          </a:bodyPr>
          <a:lstStyle/>
          <a:p>
            <a:r>
              <a:rPr lang="de-DE" sz="7200" dirty="0">
                <a:solidFill>
                  <a:srgbClr val="D81D23"/>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7" name="Textfeld 6"/>
          <p:cNvSpPr txBox="1"/>
          <p:nvPr/>
        </p:nvSpPr>
        <p:spPr>
          <a:xfrm>
            <a:off x="1457739" y="1259643"/>
            <a:ext cx="9613032" cy="584775"/>
          </a:xfrm>
          <a:prstGeom prst="rect">
            <a:avLst/>
          </a:prstGeom>
          <a:noFill/>
        </p:spPr>
        <p:txBody>
          <a:bodyPr wrap="square" rtlCol="0">
            <a:spAutoFit/>
          </a:bodyPr>
          <a:lstStyle/>
          <a:p>
            <a:r>
              <a:rPr lang="de-DE" sz="3200" dirty="0">
                <a:latin typeface="Open Sans" panose="020B0606030504020204" pitchFamily="34" charset="0"/>
                <a:ea typeface="Open Sans" panose="020B0606030504020204" pitchFamily="34" charset="0"/>
                <a:cs typeface="Open Sans" panose="020B0606030504020204" pitchFamily="34" charset="0"/>
              </a:rPr>
              <a:t>Ursachen für diskriminierende Ergebnisse</a:t>
            </a:r>
          </a:p>
        </p:txBody>
      </p:sp>
      <p:sp>
        <p:nvSpPr>
          <p:cNvPr id="9" name="Textfeld 8"/>
          <p:cNvSpPr txBox="1"/>
          <p:nvPr/>
        </p:nvSpPr>
        <p:spPr>
          <a:xfrm>
            <a:off x="1441913" y="2285001"/>
            <a:ext cx="8034101" cy="3416320"/>
          </a:xfrm>
          <a:prstGeom prst="rect">
            <a:avLst/>
          </a:prstGeom>
          <a:noFill/>
        </p:spPr>
        <p:txBody>
          <a:bodyPr wrap="square" rtlCol="0">
            <a:spAutoFit/>
          </a:bodyPr>
          <a:lstStyle/>
          <a:p>
            <a:pPr>
              <a:lnSpc>
                <a:spcPct val="150000"/>
              </a:lnSpc>
              <a:buClr>
                <a:srgbClr val="D81D23"/>
              </a:buClr>
            </a:pPr>
            <a:r>
              <a:rPr lang="de-DE" sz="2400" dirty="0">
                <a:latin typeface="Open Sans" panose="020B0606030504020204" pitchFamily="34" charset="0"/>
                <a:ea typeface="Open Sans" panose="020B0606030504020204" pitchFamily="34" charset="0"/>
                <a:cs typeface="Open Sans" panose="020B0606030504020204" pitchFamily="34" charset="0"/>
              </a:rPr>
              <a:t>ADM-Systeme sind nicht neutral oder objektiv:</a:t>
            </a:r>
          </a:p>
          <a:p>
            <a:pPr marL="285750" indent="-285750">
              <a:lnSpc>
                <a:spcPct val="150000"/>
              </a:lnSpc>
              <a:buClr>
                <a:srgbClr val="D81D23"/>
              </a:buClr>
              <a:buFont typeface="Wingdings" panose="05000000000000000000" pitchFamily="2" charset="2"/>
              <a:buChar char="§"/>
            </a:pPr>
            <a:r>
              <a:rPr lang="de-DE" sz="2400" dirty="0">
                <a:latin typeface="Open Sans" panose="020B0606030504020204" pitchFamily="34" charset="0"/>
                <a:ea typeface="Open Sans" panose="020B0606030504020204" pitchFamily="34" charset="0"/>
                <a:cs typeface="Open Sans" panose="020B0606030504020204" pitchFamily="34" charset="0"/>
              </a:rPr>
              <a:t>Daten</a:t>
            </a:r>
          </a:p>
          <a:p>
            <a:pPr marL="285750" indent="-285750">
              <a:lnSpc>
                <a:spcPct val="150000"/>
              </a:lnSpc>
              <a:buClr>
                <a:srgbClr val="D81D23"/>
              </a:buClr>
              <a:buFont typeface="Wingdings" panose="05000000000000000000" pitchFamily="2" charset="2"/>
              <a:buChar char="§"/>
            </a:pPr>
            <a:r>
              <a:rPr lang="de-DE" sz="2400" dirty="0">
                <a:latin typeface="Open Sans" panose="020B0606030504020204" pitchFamily="34" charset="0"/>
                <a:ea typeface="Open Sans" panose="020B0606030504020204" pitchFamily="34" charset="0"/>
                <a:cs typeface="Open Sans" panose="020B0606030504020204" pitchFamily="34" charset="0"/>
              </a:rPr>
              <a:t>Ziele</a:t>
            </a:r>
          </a:p>
          <a:p>
            <a:pPr marL="285750" indent="-285750">
              <a:lnSpc>
                <a:spcPct val="150000"/>
              </a:lnSpc>
              <a:buClr>
                <a:srgbClr val="D81D23"/>
              </a:buClr>
              <a:buFont typeface="Wingdings" panose="05000000000000000000" pitchFamily="2" charset="2"/>
              <a:buChar char="§"/>
            </a:pPr>
            <a:r>
              <a:rPr lang="de-DE" sz="2400" dirty="0">
                <a:latin typeface="Open Sans" panose="020B0606030504020204" pitchFamily="34" charset="0"/>
                <a:ea typeface="Open Sans" panose="020B0606030504020204" pitchFamily="34" charset="0"/>
                <a:cs typeface="Open Sans" panose="020B0606030504020204" pitchFamily="34" charset="0"/>
              </a:rPr>
              <a:t>(mathematisches) Modell</a:t>
            </a:r>
          </a:p>
          <a:p>
            <a:pPr marL="285750" indent="-285750">
              <a:lnSpc>
                <a:spcPct val="150000"/>
              </a:lnSpc>
              <a:buClr>
                <a:srgbClr val="D81D23"/>
              </a:buClr>
              <a:buFont typeface="Wingdings" panose="05000000000000000000" pitchFamily="2" charset="2"/>
              <a:buChar char="§"/>
            </a:pPr>
            <a:r>
              <a:rPr lang="de-DE" sz="2400" dirty="0">
                <a:latin typeface="Open Sans" panose="020B0606030504020204" pitchFamily="34" charset="0"/>
                <a:ea typeface="Open Sans" panose="020B0606030504020204" pitchFamily="34" charset="0"/>
                <a:cs typeface="Open Sans" panose="020B0606030504020204" pitchFamily="34" charset="0"/>
              </a:rPr>
              <a:t>Anwendung</a:t>
            </a:r>
          </a:p>
          <a:p>
            <a:pPr>
              <a:lnSpc>
                <a:spcPct val="150000"/>
              </a:lnSpc>
              <a:buClr>
                <a:srgbClr val="D81D23"/>
              </a:buClr>
            </a:pPr>
            <a:endParaRPr lang="de-DE"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extfeld 1"/>
          <p:cNvSpPr txBox="1"/>
          <p:nvPr/>
        </p:nvSpPr>
        <p:spPr>
          <a:xfrm>
            <a:off x="1441913" y="5847373"/>
            <a:ext cx="8926286" cy="461665"/>
          </a:xfrm>
          <a:prstGeom prst="rect">
            <a:avLst/>
          </a:prstGeom>
          <a:ln w="19050">
            <a:solidFill>
              <a:srgbClr val="C000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de-DE" sz="2400"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r>
              <a:rPr lang="de-DE" sz="24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r>
              <a:rPr lang="de-DE" sz="2400" dirty="0">
                <a:latin typeface="Open Sans" panose="020B0606030504020204" pitchFamily="34" charset="0"/>
                <a:ea typeface="Open Sans" panose="020B0606030504020204" pitchFamily="34" charset="0"/>
                <a:cs typeface="Open Sans" panose="020B0606030504020204" pitchFamily="34" charset="0"/>
              </a:rPr>
              <a:t>Für soziale Probleme gibt es keine technischen Lösungen</a:t>
            </a:r>
          </a:p>
        </p:txBody>
      </p:sp>
      <p:grpSp>
        <p:nvGrpSpPr>
          <p:cNvPr id="10" name="Google Shape;106;p15">
            <a:extLst>
              <a:ext uri="{FF2B5EF4-FFF2-40B4-BE49-F238E27FC236}">
                <a16:creationId xmlns:a16="http://schemas.microsoft.com/office/drawing/2014/main" id="{3E883F5F-F59E-5648-98B4-844EEDC1411B}"/>
              </a:ext>
            </a:extLst>
          </p:cNvPr>
          <p:cNvGrpSpPr/>
          <p:nvPr/>
        </p:nvGrpSpPr>
        <p:grpSpPr>
          <a:xfrm>
            <a:off x="5431498" y="228263"/>
            <a:ext cx="6445449" cy="606099"/>
            <a:chOff x="5431498" y="228263"/>
            <a:chExt cx="6445449" cy="606099"/>
          </a:xfrm>
        </p:grpSpPr>
        <p:sp>
          <p:nvSpPr>
            <p:cNvPr id="11" name="Google Shape;107;p15">
              <a:extLst>
                <a:ext uri="{FF2B5EF4-FFF2-40B4-BE49-F238E27FC236}">
                  <a16:creationId xmlns:a16="http://schemas.microsoft.com/office/drawing/2014/main" id="{6CF2BCC2-C1CE-9943-A623-CF175D894D57}"/>
                </a:ext>
              </a:extLst>
            </p:cNvPr>
            <p:cNvSpPr txBox="1"/>
            <p:nvPr/>
          </p:nvSpPr>
          <p:spPr>
            <a:xfrm>
              <a:off x="5431498" y="392812"/>
              <a:ext cx="578269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200" dirty="0">
                  <a:solidFill>
                    <a:srgbClr val="BFBFBF"/>
                  </a:solidFill>
                  <a:latin typeface="Open Sans"/>
                  <a:ea typeface="Open Sans"/>
                  <a:cs typeface="Open Sans"/>
                  <a:sym typeface="Open Sans"/>
                </a:rPr>
                <a:t>20. September 2022</a:t>
              </a:r>
              <a:endParaRPr dirty="0"/>
            </a:p>
          </p:txBody>
        </p:sp>
        <p:pic>
          <p:nvPicPr>
            <p:cNvPr id="12" name="Google Shape;108;p15">
              <a:extLst>
                <a:ext uri="{FF2B5EF4-FFF2-40B4-BE49-F238E27FC236}">
                  <a16:creationId xmlns:a16="http://schemas.microsoft.com/office/drawing/2014/main" id="{5D696235-3D78-E841-B3CA-5BFA691A81C0}"/>
                </a:ext>
              </a:extLst>
            </p:cNvPr>
            <p:cNvPicPr preferRelativeResize="0"/>
            <p:nvPr/>
          </p:nvPicPr>
          <p:blipFill rotWithShape="1">
            <a:blip r:embed="rId3">
              <a:alphaModFix/>
            </a:blip>
            <a:srcRect/>
            <a:stretch/>
          </p:blipFill>
          <p:spPr>
            <a:xfrm>
              <a:off x="11270848" y="228263"/>
              <a:ext cx="606099" cy="606099"/>
            </a:xfrm>
            <a:prstGeom prst="rect">
              <a:avLst/>
            </a:prstGeom>
            <a:noFill/>
            <a:ln>
              <a:noFill/>
            </a:ln>
          </p:spPr>
        </p:pic>
      </p:grpSp>
    </p:spTree>
    <p:extLst>
      <p:ext uri="{BB962C8B-B14F-4D97-AF65-F5344CB8AC3E}">
        <p14:creationId xmlns:p14="http://schemas.microsoft.com/office/powerpoint/2010/main" val="256738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881824" y="951867"/>
            <a:ext cx="1639019" cy="1200329"/>
          </a:xfrm>
          <a:prstGeom prst="rect">
            <a:avLst/>
          </a:prstGeom>
          <a:noFill/>
        </p:spPr>
        <p:txBody>
          <a:bodyPr wrap="square" rtlCol="0">
            <a:spAutoFit/>
          </a:bodyPr>
          <a:lstStyle/>
          <a:p>
            <a:r>
              <a:rPr lang="en-GB" sz="7200" dirty="0">
                <a:solidFill>
                  <a:srgbClr val="D81D23"/>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7" name="Textfeld 6"/>
          <p:cNvSpPr txBox="1"/>
          <p:nvPr/>
        </p:nvSpPr>
        <p:spPr>
          <a:xfrm>
            <a:off x="1457739" y="1259643"/>
            <a:ext cx="9429336" cy="584775"/>
          </a:xfrm>
          <a:prstGeom prst="rect">
            <a:avLst/>
          </a:prstGeom>
          <a:noFill/>
        </p:spPr>
        <p:txBody>
          <a:bodyPr wrap="square" rtlCol="0">
            <a:spAutoFit/>
          </a:bodyPr>
          <a:lstStyle/>
          <a:p>
            <a:r>
              <a:rPr lang="en-GB" sz="3200" dirty="0">
                <a:latin typeface="Open Sans" panose="020B0606030504020204" pitchFamily="34" charset="0"/>
                <a:ea typeface="Open Sans" panose="020B0606030504020204" pitchFamily="34" charset="0"/>
                <a:cs typeface="Open Sans" panose="020B0606030504020204" pitchFamily="34" charset="0"/>
              </a:rPr>
              <a:t>Algorithmenbasierte </a:t>
            </a:r>
            <a:r>
              <a:rPr lang="en-GB" sz="3200" dirty="0" err="1">
                <a:latin typeface="Open Sans" panose="020B0606030504020204" pitchFamily="34" charset="0"/>
                <a:ea typeface="Open Sans" panose="020B0606030504020204" pitchFamily="34" charset="0"/>
                <a:cs typeface="Open Sans" panose="020B0606030504020204" pitchFamily="34" charset="0"/>
              </a:rPr>
              <a:t>Diskriminierung</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Gruppieren 15">
            <a:extLst>
              <a:ext uri="{FF2B5EF4-FFF2-40B4-BE49-F238E27FC236}">
                <a16:creationId xmlns:a16="http://schemas.microsoft.com/office/drawing/2014/main" id="{236EDBBD-656D-8040-8C03-1C5FC5FD2D2E}"/>
              </a:ext>
            </a:extLst>
          </p:cNvPr>
          <p:cNvGrpSpPr/>
          <p:nvPr/>
        </p:nvGrpSpPr>
        <p:grpSpPr>
          <a:xfrm>
            <a:off x="5431498" y="228263"/>
            <a:ext cx="6445449" cy="626214"/>
            <a:chOff x="5431498" y="228263"/>
            <a:chExt cx="6445449" cy="626214"/>
          </a:xfrm>
        </p:grpSpPr>
        <p:sp>
          <p:nvSpPr>
            <p:cNvPr id="5" name="Textfeld 4"/>
            <p:cNvSpPr txBox="1"/>
            <p:nvPr/>
          </p:nvSpPr>
          <p:spPr>
            <a:xfrm>
              <a:off x="5431498" y="392812"/>
              <a:ext cx="5782698" cy="461665"/>
            </a:xfrm>
            <a:prstGeom prst="rect">
              <a:avLst/>
            </a:prstGeom>
            <a:noFill/>
          </p:spPr>
          <p:txBody>
            <a:bodyPr wrap="square" rtlCol="0">
              <a:spAutoFit/>
            </a:bodyPr>
            <a:lstStyle/>
            <a:p>
              <a:pPr algn="r"/>
              <a:r>
                <a:rPr lang="en-GB" sz="12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 September 2022</a:t>
              </a:r>
            </a:p>
            <a:p>
              <a:pPr algn="r"/>
              <a:endParaRPr lang="en-GB" sz="12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0848" y="228263"/>
              <a:ext cx="606099" cy="606099"/>
            </a:xfrm>
            <a:prstGeom prst="rect">
              <a:avLst/>
            </a:prstGeom>
          </p:spPr>
        </p:pic>
      </p:grpSp>
      <p:sp>
        <p:nvSpPr>
          <p:cNvPr id="6" name="Textfeld 5">
            <a:extLst>
              <a:ext uri="{FF2B5EF4-FFF2-40B4-BE49-F238E27FC236}">
                <a16:creationId xmlns:a16="http://schemas.microsoft.com/office/drawing/2014/main" id="{0617C3CB-4D59-FA47-8879-6E754C6F4FBC}"/>
              </a:ext>
            </a:extLst>
          </p:cNvPr>
          <p:cNvSpPr txBox="1"/>
          <p:nvPr/>
        </p:nvSpPr>
        <p:spPr>
          <a:xfrm>
            <a:off x="9739423" y="1041991"/>
            <a:ext cx="184731" cy="369332"/>
          </a:xfrm>
          <a:prstGeom prst="rect">
            <a:avLst/>
          </a:prstGeom>
          <a:noFill/>
        </p:spPr>
        <p:txBody>
          <a:bodyPr wrap="none" rtlCol="0">
            <a:spAutoFit/>
          </a:bodyPr>
          <a:lstStyle/>
          <a:p>
            <a:endParaRPr lang="en-GB" dirty="0"/>
          </a:p>
        </p:txBody>
      </p:sp>
      <p:pic>
        <p:nvPicPr>
          <p:cNvPr id="15" name="Grafik 14">
            <a:extLst>
              <a:ext uri="{FF2B5EF4-FFF2-40B4-BE49-F238E27FC236}">
                <a16:creationId xmlns:a16="http://schemas.microsoft.com/office/drawing/2014/main" id="{2763DD02-B892-6F4A-9126-6D58423D5D56}"/>
              </a:ext>
            </a:extLst>
          </p:cNvPr>
          <p:cNvPicPr>
            <a:picLocks noChangeAspect="1"/>
          </p:cNvPicPr>
          <p:nvPr/>
        </p:nvPicPr>
        <p:blipFill>
          <a:blip r:embed="rId4"/>
          <a:stretch>
            <a:fillRect/>
          </a:stretch>
        </p:blipFill>
        <p:spPr>
          <a:xfrm>
            <a:off x="1457739" y="2044605"/>
            <a:ext cx="2467295" cy="3489104"/>
          </a:xfrm>
          <a:prstGeom prst="rect">
            <a:avLst/>
          </a:prstGeom>
          <a:scene3d>
            <a:camera prst="orthographicFront"/>
            <a:lightRig rig="threePt" dir="t"/>
          </a:scene3d>
          <a:sp3d>
            <a:bevelT w="165100" prst="coolSlant"/>
          </a:sp3d>
        </p:spPr>
      </p:pic>
      <p:sp>
        <p:nvSpPr>
          <p:cNvPr id="13" name="Textfeld 12">
            <a:extLst>
              <a:ext uri="{FF2B5EF4-FFF2-40B4-BE49-F238E27FC236}">
                <a16:creationId xmlns:a16="http://schemas.microsoft.com/office/drawing/2014/main" id="{4C43ED90-0089-1A4C-B64D-A3AFB92F34BB}"/>
              </a:ext>
            </a:extLst>
          </p:cNvPr>
          <p:cNvSpPr txBox="1"/>
          <p:nvPr/>
        </p:nvSpPr>
        <p:spPr>
          <a:xfrm>
            <a:off x="4743812" y="2249584"/>
            <a:ext cx="5389732" cy="4062651"/>
          </a:xfrm>
          <a:prstGeom prst="rect">
            <a:avLst/>
          </a:prstGeom>
          <a:noFill/>
        </p:spPr>
        <p:txBody>
          <a:bodyPr wrap="square" rtlCol="0">
            <a:spAutoFit/>
          </a:bodyPr>
          <a:lstStyle/>
          <a:p>
            <a:pPr>
              <a:spcAft>
                <a:spcPts val="600"/>
              </a:spcAft>
            </a:pPr>
            <a:r>
              <a:rPr lang="de-DE" sz="1600" b="1" dirty="0">
                <a:latin typeface="Open Sans" pitchFamily="2" charset="0"/>
                <a:ea typeface="Open Sans" pitchFamily="2" charset="0"/>
                <a:cs typeface="Open Sans" pitchFamily="2" charset="0"/>
              </a:rPr>
              <a:t>Politische Forderungen:</a:t>
            </a:r>
          </a:p>
          <a:p>
            <a:pPr>
              <a:spcAft>
                <a:spcPts val="600"/>
              </a:spcAft>
            </a:pPr>
            <a:endParaRPr lang="de-DE" sz="1600" dirty="0">
              <a:latin typeface="Open Sans" pitchFamily="2" charset="0"/>
              <a:ea typeface="Open Sans" pitchFamily="2" charset="0"/>
              <a:cs typeface="Open Sans" pitchFamily="2" charset="0"/>
            </a:endParaRPr>
          </a:p>
          <a:p>
            <a:pPr marL="285750" indent="-285750">
              <a:spcAft>
                <a:spcPts val="600"/>
              </a:spcAft>
              <a:buFont typeface="Arial" panose="020B0604020202020204" pitchFamily="34" charset="0"/>
              <a:buChar char="•"/>
            </a:pPr>
            <a:r>
              <a:rPr lang="de-DE" sz="1600" dirty="0">
                <a:latin typeface="Open Sans" pitchFamily="2" charset="0"/>
                <a:ea typeface="Open Sans" pitchFamily="2" charset="0"/>
                <a:cs typeface="Open Sans" pitchFamily="2" charset="0"/>
              </a:rPr>
              <a:t>Anpassung des AGG</a:t>
            </a:r>
          </a:p>
          <a:p>
            <a:pPr marL="742950" lvl="1" indent="-285750">
              <a:spcAft>
                <a:spcPts val="600"/>
              </a:spcAft>
              <a:buFont typeface="Arial" panose="020B0604020202020204" pitchFamily="34" charset="0"/>
              <a:buChar char="•"/>
            </a:pPr>
            <a:r>
              <a:rPr lang="de-DE" sz="1600" dirty="0">
                <a:latin typeface="Open Sans" pitchFamily="2" charset="0"/>
                <a:ea typeface="Open Sans" pitchFamily="2" charset="0"/>
                <a:cs typeface="Open Sans" pitchFamily="2" charset="0"/>
              </a:rPr>
              <a:t>Verbandsklagerecht</a:t>
            </a:r>
          </a:p>
          <a:p>
            <a:pPr marL="742950" lvl="1" indent="-285750">
              <a:spcAft>
                <a:spcPts val="600"/>
              </a:spcAft>
              <a:buFont typeface="Arial" panose="020B0604020202020204" pitchFamily="34" charset="0"/>
              <a:buChar char="•"/>
            </a:pPr>
            <a:r>
              <a:rPr lang="de-DE" sz="1600" dirty="0">
                <a:latin typeface="Open Sans" pitchFamily="2" charset="0"/>
                <a:ea typeface="Open Sans" pitchFamily="2" charset="0"/>
                <a:cs typeface="Open Sans" pitchFamily="2" charset="0"/>
              </a:rPr>
              <a:t>Transparenzverpflichtungen bei Verdachtsfällen</a:t>
            </a:r>
          </a:p>
          <a:p>
            <a:pPr marL="742950" lvl="1" indent="-285750">
              <a:spcAft>
                <a:spcPts val="600"/>
              </a:spcAft>
              <a:buFont typeface="Arial" panose="020B0604020202020204" pitchFamily="34" charset="0"/>
              <a:buChar char="•"/>
            </a:pPr>
            <a:r>
              <a:rPr lang="de-DE" sz="1600" dirty="0">
                <a:latin typeface="Open Sans" pitchFamily="2" charset="0"/>
                <a:ea typeface="Open Sans" pitchFamily="2" charset="0"/>
                <a:cs typeface="Open Sans" pitchFamily="2" charset="0"/>
              </a:rPr>
              <a:t>Diskriminierungsmerkmale: Proxy-Variablen</a:t>
            </a:r>
          </a:p>
          <a:p>
            <a:pPr marL="742950" lvl="1" indent="-285750">
              <a:spcAft>
                <a:spcPts val="600"/>
              </a:spcAft>
              <a:buFont typeface="Arial" panose="020B0604020202020204" pitchFamily="34" charset="0"/>
              <a:buChar char="•"/>
            </a:pPr>
            <a:r>
              <a:rPr lang="de-DE" sz="1600" dirty="0">
                <a:latin typeface="Open Sans" pitchFamily="2" charset="0"/>
                <a:ea typeface="Open Sans" pitchFamily="2" charset="0"/>
                <a:cs typeface="Open Sans" pitchFamily="2" charset="0"/>
              </a:rPr>
              <a:t>Ausweitung der Anwendungsbereiche</a:t>
            </a:r>
          </a:p>
          <a:p>
            <a:pPr marL="285750" indent="-285750">
              <a:spcAft>
                <a:spcPts val="600"/>
              </a:spcAft>
              <a:buFont typeface="Arial" panose="020B0604020202020204" pitchFamily="34" charset="0"/>
              <a:buChar char="•"/>
            </a:pPr>
            <a:r>
              <a:rPr lang="de-DE" sz="1600" dirty="0">
                <a:latin typeface="Open Sans" pitchFamily="2" charset="0"/>
                <a:ea typeface="Open Sans" pitchFamily="2" charset="0"/>
                <a:cs typeface="Open Sans" pitchFamily="2" charset="0"/>
              </a:rPr>
              <a:t>Ressourcen für Antidiskriminierungsberatungsstellen</a:t>
            </a:r>
          </a:p>
          <a:p>
            <a:pPr marL="285750" indent="-285750">
              <a:spcAft>
                <a:spcPts val="600"/>
              </a:spcAft>
              <a:buFont typeface="Arial" panose="020B0604020202020204" pitchFamily="34" charset="0"/>
              <a:buChar char="•"/>
            </a:pPr>
            <a:endParaRPr lang="de-DE" sz="1600" dirty="0">
              <a:latin typeface="Open Sans" pitchFamily="2" charset="0"/>
              <a:ea typeface="Open Sans" pitchFamily="2" charset="0"/>
              <a:cs typeface="Open Sans" pitchFamily="2" charset="0"/>
            </a:endParaRPr>
          </a:p>
          <a:p>
            <a:pPr marL="742950" lvl="1" indent="-285750">
              <a:spcAft>
                <a:spcPts val="600"/>
              </a:spcAft>
              <a:buFont typeface="Arial" panose="020B0604020202020204" pitchFamily="34" charset="0"/>
              <a:buChar char="•"/>
            </a:pPr>
            <a:endParaRPr lang="de-DE" sz="1600" dirty="0">
              <a:latin typeface="Open Sans" pitchFamily="2" charset="0"/>
              <a:ea typeface="Open Sans" pitchFamily="2" charset="0"/>
              <a:cs typeface="Open Sans" pitchFamily="2" charset="0"/>
            </a:endParaRPr>
          </a:p>
          <a:p>
            <a:pPr lvl="1">
              <a:spcAft>
                <a:spcPts val="600"/>
              </a:spcAft>
            </a:pPr>
            <a:endParaRPr lang="de-DE" sz="1600" dirty="0">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379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881824" y="2711396"/>
            <a:ext cx="1639019" cy="1200329"/>
          </a:xfrm>
          <a:prstGeom prst="rect">
            <a:avLst/>
          </a:prstGeom>
          <a:noFill/>
        </p:spPr>
        <p:txBody>
          <a:bodyPr wrap="square" rtlCol="0">
            <a:spAutoFit/>
          </a:bodyPr>
          <a:lstStyle/>
          <a:p>
            <a:r>
              <a:rPr lang="en-GB" sz="7200" dirty="0">
                <a:solidFill>
                  <a:srgbClr val="D81D23"/>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16" name="Gruppieren 15">
            <a:extLst>
              <a:ext uri="{FF2B5EF4-FFF2-40B4-BE49-F238E27FC236}">
                <a16:creationId xmlns:a16="http://schemas.microsoft.com/office/drawing/2014/main" id="{236EDBBD-656D-8040-8C03-1C5FC5FD2D2E}"/>
              </a:ext>
            </a:extLst>
          </p:cNvPr>
          <p:cNvGrpSpPr/>
          <p:nvPr/>
        </p:nvGrpSpPr>
        <p:grpSpPr>
          <a:xfrm>
            <a:off x="5431498" y="228263"/>
            <a:ext cx="6445449" cy="606099"/>
            <a:chOff x="5431498" y="228263"/>
            <a:chExt cx="6445449" cy="606099"/>
          </a:xfrm>
        </p:grpSpPr>
        <p:sp>
          <p:nvSpPr>
            <p:cNvPr id="5" name="Textfeld 4"/>
            <p:cNvSpPr txBox="1"/>
            <p:nvPr/>
          </p:nvSpPr>
          <p:spPr>
            <a:xfrm>
              <a:off x="5431498" y="392812"/>
              <a:ext cx="5782698" cy="276999"/>
            </a:xfrm>
            <a:prstGeom prst="rect">
              <a:avLst/>
            </a:prstGeom>
            <a:noFill/>
          </p:spPr>
          <p:txBody>
            <a:bodyPr wrap="square" rtlCol="0">
              <a:spAutoFit/>
            </a:bodyPr>
            <a:lstStyle/>
            <a:p>
              <a:pPr algn="r"/>
              <a:r>
                <a:rPr lang="en-GB" sz="12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 September 2022</a:t>
              </a: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0848" y="228263"/>
              <a:ext cx="606099" cy="606099"/>
            </a:xfrm>
            <a:prstGeom prst="rect">
              <a:avLst/>
            </a:prstGeom>
          </p:spPr>
        </p:pic>
      </p:grpSp>
      <p:sp>
        <p:nvSpPr>
          <p:cNvPr id="21" name="Textfeld 20">
            <a:extLst>
              <a:ext uri="{FF2B5EF4-FFF2-40B4-BE49-F238E27FC236}">
                <a16:creationId xmlns:a16="http://schemas.microsoft.com/office/drawing/2014/main" id="{0410BB27-CD60-4447-B5C1-E587D2EC99B5}"/>
              </a:ext>
            </a:extLst>
          </p:cNvPr>
          <p:cNvSpPr txBox="1"/>
          <p:nvPr/>
        </p:nvSpPr>
        <p:spPr>
          <a:xfrm>
            <a:off x="1457739" y="3019172"/>
            <a:ext cx="7492297" cy="584775"/>
          </a:xfrm>
          <a:prstGeom prst="rect">
            <a:avLst/>
          </a:prstGeom>
          <a:noFill/>
        </p:spPr>
        <p:txBody>
          <a:bodyPr wrap="square" rtlCol="0">
            <a:spAutoFit/>
          </a:bodyPr>
          <a:lstStyle/>
          <a:p>
            <a:r>
              <a:rPr lang="en-GB" sz="3200" dirty="0" err="1">
                <a:latin typeface="Open Sans" panose="020B0606030504020204" pitchFamily="34" charset="0"/>
                <a:ea typeface="Open Sans" panose="020B0606030504020204" pitchFamily="34" charset="0"/>
                <a:cs typeface="Open Sans" panose="020B0606030504020204" pitchFamily="34" charset="0"/>
              </a:rPr>
              <a:t>Risiken</a:t>
            </a:r>
            <a:r>
              <a:rPr lang="en-GB" sz="3200" dirty="0">
                <a:latin typeface="Open Sans" panose="020B0606030504020204" pitchFamily="34" charset="0"/>
                <a:ea typeface="Open Sans" panose="020B0606030504020204" pitchFamily="34" charset="0"/>
                <a:cs typeface="Open Sans" panose="020B0606030504020204" pitchFamily="34" charset="0"/>
              </a:rPr>
              <a:t> und </a:t>
            </a:r>
            <a:r>
              <a:rPr lang="en-GB" sz="3200" dirty="0" err="1">
                <a:latin typeface="Open Sans" panose="020B0606030504020204" pitchFamily="34" charset="0"/>
                <a:ea typeface="Open Sans" panose="020B0606030504020204" pitchFamily="34" charset="0"/>
                <a:cs typeface="Open Sans" panose="020B0606030504020204" pitchFamily="34" charset="0"/>
              </a:rPr>
              <a:t>demokratische</a:t>
            </a:r>
            <a:r>
              <a:rPr lang="en-GB" sz="3200" dirty="0">
                <a:latin typeface="Open Sans" panose="020B0606030504020204" pitchFamily="34" charset="0"/>
                <a:ea typeface="Open Sans" panose="020B0606030504020204" pitchFamily="34" charset="0"/>
                <a:cs typeface="Open Sans" panose="020B0606030504020204" pitchFamily="34" charset="0"/>
              </a:rPr>
              <a:t> </a:t>
            </a:r>
            <a:r>
              <a:rPr lang="en-GB" sz="3200" dirty="0" err="1">
                <a:latin typeface="Open Sans" panose="020B0606030504020204" pitchFamily="34" charset="0"/>
                <a:ea typeface="Open Sans" panose="020B0606030504020204" pitchFamily="34" charset="0"/>
                <a:cs typeface="Open Sans" panose="020B0606030504020204" pitchFamily="34" charset="0"/>
              </a:rPr>
              <a:t>Kontrolle</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5408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881824" y="951867"/>
            <a:ext cx="1639019" cy="1200329"/>
          </a:xfrm>
          <a:prstGeom prst="rect">
            <a:avLst/>
          </a:prstGeom>
          <a:noFill/>
        </p:spPr>
        <p:txBody>
          <a:bodyPr wrap="square" rtlCol="0">
            <a:spAutoFit/>
          </a:bodyPr>
          <a:lstStyle/>
          <a:p>
            <a:r>
              <a:rPr lang="en-GB" sz="7200" dirty="0">
                <a:solidFill>
                  <a:srgbClr val="D81D23"/>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16" name="Gruppieren 15">
            <a:extLst>
              <a:ext uri="{FF2B5EF4-FFF2-40B4-BE49-F238E27FC236}">
                <a16:creationId xmlns:a16="http://schemas.microsoft.com/office/drawing/2014/main" id="{236EDBBD-656D-8040-8C03-1C5FC5FD2D2E}"/>
              </a:ext>
            </a:extLst>
          </p:cNvPr>
          <p:cNvGrpSpPr/>
          <p:nvPr/>
        </p:nvGrpSpPr>
        <p:grpSpPr>
          <a:xfrm>
            <a:off x="5431498" y="228263"/>
            <a:ext cx="6445449" cy="606099"/>
            <a:chOff x="5431498" y="228263"/>
            <a:chExt cx="6445449" cy="606099"/>
          </a:xfrm>
        </p:grpSpPr>
        <p:sp>
          <p:nvSpPr>
            <p:cNvPr id="5" name="Textfeld 4"/>
            <p:cNvSpPr txBox="1"/>
            <p:nvPr/>
          </p:nvSpPr>
          <p:spPr>
            <a:xfrm>
              <a:off x="5431498" y="392812"/>
              <a:ext cx="5782698" cy="276999"/>
            </a:xfrm>
            <a:prstGeom prst="rect">
              <a:avLst/>
            </a:prstGeom>
            <a:noFill/>
          </p:spPr>
          <p:txBody>
            <a:bodyPr wrap="square" rtlCol="0">
              <a:spAutoFit/>
            </a:bodyPr>
            <a:lstStyle/>
            <a:p>
              <a:pPr algn="r"/>
              <a:r>
                <a:rPr lang="en-GB" sz="12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 September 2022</a:t>
              </a: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0848" y="228263"/>
              <a:ext cx="606099" cy="606099"/>
            </a:xfrm>
            <a:prstGeom prst="rect">
              <a:avLst/>
            </a:prstGeom>
          </p:spPr>
        </p:pic>
      </p:grpSp>
      <p:sp>
        <p:nvSpPr>
          <p:cNvPr id="21" name="Textfeld 20">
            <a:extLst>
              <a:ext uri="{FF2B5EF4-FFF2-40B4-BE49-F238E27FC236}">
                <a16:creationId xmlns:a16="http://schemas.microsoft.com/office/drawing/2014/main" id="{0410BB27-CD60-4447-B5C1-E587D2EC99B5}"/>
              </a:ext>
            </a:extLst>
          </p:cNvPr>
          <p:cNvSpPr txBox="1"/>
          <p:nvPr/>
        </p:nvSpPr>
        <p:spPr>
          <a:xfrm>
            <a:off x="1457739" y="1259643"/>
            <a:ext cx="6418075" cy="584775"/>
          </a:xfrm>
          <a:prstGeom prst="rect">
            <a:avLst/>
          </a:prstGeom>
          <a:noFill/>
        </p:spPr>
        <p:txBody>
          <a:bodyPr wrap="square" rtlCol="0">
            <a:spAutoFit/>
          </a:bodyPr>
          <a:lstStyle/>
          <a:p>
            <a:r>
              <a:rPr lang="en-GB" sz="3200" dirty="0">
                <a:latin typeface="Open Sans" panose="020B0606030504020204" pitchFamily="34" charset="0"/>
                <a:ea typeface="Open Sans" panose="020B0606030504020204" pitchFamily="34" charset="0"/>
                <a:cs typeface="Open Sans" panose="020B0606030504020204" pitchFamily="34" charset="0"/>
              </a:rPr>
              <a:t>Das ADM-Manifest</a:t>
            </a:r>
          </a:p>
        </p:txBody>
      </p:sp>
      <p:sp>
        <p:nvSpPr>
          <p:cNvPr id="2" name="Rechteck 1">
            <a:extLst>
              <a:ext uri="{FF2B5EF4-FFF2-40B4-BE49-F238E27FC236}">
                <a16:creationId xmlns:a16="http://schemas.microsoft.com/office/drawing/2014/main" id="{FF75666F-6498-1342-96B8-2E1F001A424F}"/>
              </a:ext>
            </a:extLst>
          </p:cNvPr>
          <p:cNvSpPr/>
          <p:nvPr/>
        </p:nvSpPr>
        <p:spPr>
          <a:xfrm>
            <a:off x="1457739" y="2082087"/>
            <a:ext cx="10175614" cy="4045723"/>
          </a:xfrm>
          <a:prstGeom prst="rect">
            <a:avLst/>
          </a:prstGeom>
        </p:spPr>
        <p:txBody>
          <a:bodyPr wrap="square">
            <a:spAutoFit/>
          </a:bodyPr>
          <a:lstStyle/>
          <a:p>
            <a:pPr>
              <a:lnSpc>
                <a:spcPct val="150000"/>
              </a:lnSpc>
              <a:spcAft>
                <a:spcPts val="600"/>
              </a:spcAft>
              <a:buClr>
                <a:srgbClr val="D81D23"/>
              </a:buClr>
              <a:buSzPct val="140000"/>
              <a:buFont typeface="+mj-lt"/>
              <a:buAutoNum type="arabicPeriod"/>
            </a:pPr>
            <a:r>
              <a:rPr lang="de-DE" sz="2000" dirty="0"/>
              <a:t> ADM ist </a:t>
            </a:r>
            <a:r>
              <a:rPr lang="de-DE" sz="2000" b="1" dirty="0">
                <a:solidFill>
                  <a:srgbClr val="D81D23"/>
                </a:solidFill>
              </a:rPr>
              <a:t>niemals neutral</a:t>
            </a:r>
            <a:r>
              <a:rPr lang="de-DE" sz="2000" dirty="0"/>
              <a:t>.</a:t>
            </a:r>
          </a:p>
          <a:p>
            <a:pPr>
              <a:lnSpc>
                <a:spcPct val="150000"/>
              </a:lnSpc>
              <a:spcAft>
                <a:spcPts val="600"/>
              </a:spcAft>
              <a:buClr>
                <a:srgbClr val="D81D23"/>
              </a:buClr>
              <a:buSzPct val="140000"/>
              <a:buFont typeface="+mj-lt"/>
              <a:buAutoNum type="arabicPeriod"/>
            </a:pPr>
            <a:r>
              <a:rPr lang="de-DE" sz="2000" dirty="0"/>
              <a:t> Die Schöpfer von ADM-Prozessen sind </a:t>
            </a:r>
            <a:r>
              <a:rPr lang="de-DE" sz="2000" b="1" dirty="0">
                <a:solidFill>
                  <a:srgbClr val="D81D23"/>
                </a:solidFill>
              </a:rPr>
              <a:t>verantwortlich</a:t>
            </a:r>
            <a:r>
              <a:rPr lang="de-DE" sz="2000" dirty="0"/>
              <a:t> für ihre Resultate. ADM-Prozesse werden nicht nur von ihren </a:t>
            </a:r>
            <a:r>
              <a:rPr lang="de-DE" sz="2000" dirty="0" err="1"/>
              <a:t>Entwickler·innen</a:t>
            </a:r>
            <a:r>
              <a:rPr lang="de-DE" sz="2000" dirty="0"/>
              <a:t> erschaffen.</a:t>
            </a:r>
          </a:p>
          <a:p>
            <a:pPr>
              <a:lnSpc>
                <a:spcPct val="150000"/>
              </a:lnSpc>
              <a:spcAft>
                <a:spcPts val="600"/>
              </a:spcAft>
              <a:buClr>
                <a:srgbClr val="D81D23"/>
              </a:buClr>
              <a:buSzPct val="140000"/>
              <a:buFont typeface="+mj-lt"/>
              <a:buAutoNum type="arabicPeriod"/>
            </a:pPr>
            <a:r>
              <a:rPr lang="de-DE" sz="2000" dirty="0"/>
              <a:t> ADM-Prozesse müssen </a:t>
            </a:r>
            <a:r>
              <a:rPr lang="de-DE" sz="2000" b="1" dirty="0">
                <a:solidFill>
                  <a:srgbClr val="D81D23"/>
                </a:solidFill>
              </a:rPr>
              <a:t>nachvollziehbar</a:t>
            </a:r>
            <a:r>
              <a:rPr lang="de-DE" sz="2000" dirty="0"/>
              <a:t> sein, damit sie </a:t>
            </a:r>
            <a:r>
              <a:rPr lang="de-DE" sz="2000" b="1" dirty="0">
                <a:solidFill>
                  <a:srgbClr val="D81D23"/>
                </a:solidFill>
              </a:rPr>
              <a:t>demokratischer Kontrolle </a:t>
            </a:r>
            <a:r>
              <a:rPr lang="de-DE" sz="2000" dirty="0"/>
              <a:t>unterworfen werden können.</a:t>
            </a:r>
          </a:p>
          <a:p>
            <a:pPr>
              <a:lnSpc>
                <a:spcPct val="150000"/>
              </a:lnSpc>
              <a:spcAft>
                <a:spcPts val="600"/>
              </a:spcAft>
              <a:buClr>
                <a:srgbClr val="D81D23"/>
              </a:buClr>
              <a:buSzPct val="140000"/>
              <a:buFont typeface="+mj-lt"/>
              <a:buAutoNum type="arabicPeriod"/>
            </a:pPr>
            <a:r>
              <a:rPr lang="de-DE" sz="2000" dirty="0"/>
              <a:t> Demokratische Gesellschaften haben die Pflicht, diese Nachvollziehbarkeit herzustellen: durch eine Kombination aus </a:t>
            </a:r>
            <a:r>
              <a:rPr lang="de-DE" sz="2000" b="1" dirty="0">
                <a:solidFill>
                  <a:srgbClr val="D81D23"/>
                </a:solidFill>
              </a:rPr>
              <a:t>Technologien, Regulierung und geeigneten Aufsichtsinstitutionen</a:t>
            </a:r>
            <a:r>
              <a:rPr lang="de-DE" sz="2000" dirty="0"/>
              <a:t>.</a:t>
            </a:r>
          </a:p>
          <a:p>
            <a:pPr>
              <a:lnSpc>
                <a:spcPct val="150000"/>
              </a:lnSpc>
              <a:spcAft>
                <a:spcPts val="600"/>
              </a:spcAft>
              <a:buClr>
                <a:srgbClr val="D81D23"/>
              </a:buClr>
              <a:buSzPct val="140000"/>
              <a:buFont typeface="+mj-lt"/>
              <a:buAutoNum type="arabicPeriod"/>
            </a:pPr>
            <a:r>
              <a:rPr lang="de-DE" sz="2000" dirty="0"/>
              <a:t> </a:t>
            </a:r>
            <a:r>
              <a:rPr lang="de-DE" sz="2000" b="1" dirty="0">
                <a:solidFill>
                  <a:srgbClr val="D81D23"/>
                </a:solidFill>
              </a:rPr>
              <a:t>Wir müssen entscheiden</a:t>
            </a:r>
            <a:r>
              <a:rPr lang="de-DE" sz="2000" dirty="0"/>
              <a:t>, wie viel unserer Freiheit wir an ADM übertragen wollen.</a:t>
            </a:r>
          </a:p>
        </p:txBody>
      </p:sp>
    </p:spTree>
    <p:extLst>
      <p:ext uri="{BB962C8B-B14F-4D97-AF65-F5344CB8AC3E}">
        <p14:creationId xmlns:p14="http://schemas.microsoft.com/office/powerpoint/2010/main" val="30808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2A2831C1-19A4-D64C-BF52-A546E04E1276}"/>
              </a:ext>
            </a:extLst>
          </p:cNvPr>
          <p:cNvGrpSpPr/>
          <p:nvPr/>
        </p:nvGrpSpPr>
        <p:grpSpPr>
          <a:xfrm>
            <a:off x="881824" y="951867"/>
            <a:ext cx="8594190" cy="3641458"/>
            <a:chOff x="881824" y="951867"/>
            <a:chExt cx="8594190" cy="3641458"/>
          </a:xfrm>
        </p:grpSpPr>
        <p:sp>
          <p:nvSpPr>
            <p:cNvPr id="4" name="Textfeld 3"/>
            <p:cNvSpPr txBox="1"/>
            <p:nvPr/>
          </p:nvSpPr>
          <p:spPr>
            <a:xfrm>
              <a:off x="881824" y="951867"/>
              <a:ext cx="1639019" cy="1200329"/>
            </a:xfrm>
            <a:prstGeom prst="rect">
              <a:avLst/>
            </a:prstGeom>
            <a:noFill/>
          </p:spPr>
          <p:txBody>
            <a:bodyPr wrap="square" rtlCol="0">
              <a:spAutoFit/>
            </a:bodyPr>
            <a:lstStyle/>
            <a:p>
              <a:r>
                <a:rPr lang="de-DE" sz="7200" dirty="0">
                  <a:solidFill>
                    <a:srgbClr val="D81D23"/>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7" name="Textfeld 6"/>
            <p:cNvSpPr txBox="1"/>
            <p:nvPr/>
          </p:nvSpPr>
          <p:spPr>
            <a:xfrm>
              <a:off x="1457739" y="1259643"/>
              <a:ext cx="6418075" cy="584775"/>
            </a:xfrm>
            <a:prstGeom prst="rect">
              <a:avLst/>
            </a:prstGeom>
            <a:noFill/>
          </p:spPr>
          <p:txBody>
            <a:bodyPr wrap="square" rtlCol="0">
              <a:spAutoFit/>
            </a:bodyPr>
            <a:lstStyle/>
            <a:p>
              <a:r>
                <a:rPr lang="de-DE" sz="3200" dirty="0">
                  <a:latin typeface="Open Sans" panose="020B0606030504020204" pitchFamily="34" charset="0"/>
                  <a:ea typeface="Open Sans" panose="020B0606030504020204" pitchFamily="34" charset="0"/>
                  <a:cs typeface="Open Sans" panose="020B0606030504020204" pitchFamily="34" charset="0"/>
                </a:rPr>
                <a:t>Lösungsansätze</a:t>
              </a:r>
            </a:p>
          </p:txBody>
        </p:sp>
        <p:sp>
          <p:nvSpPr>
            <p:cNvPr id="9" name="Textfeld 8"/>
            <p:cNvSpPr txBox="1"/>
            <p:nvPr/>
          </p:nvSpPr>
          <p:spPr>
            <a:xfrm>
              <a:off x="1441913" y="2285001"/>
              <a:ext cx="8034101" cy="2308324"/>
            </a:xfrm>
            <a:prstGeom prst="rect">
              <a:avLst/>
            </a:prstGeom>
            <a:noFill/>
          </p:spPr>
          <p:txBody>
            <a:bodyPr wrap="square" rtlCol="0">
              <a:spAutoFit/>
            </a:bodyPr>
            <a:lstStyle/>
            <a:p>
              <a:pPr marL="285750" indent="-285750">
                <a:lnSpc>
                  <a:spcPct val="150000"/>
                </a:lnSpc>
                <a:buClr>
                  <a:srgbClr val="D81D23"/>
                </a:buClr>
                <a:buFont typeface="Wingdings" panose="05000000000000000000" pitchFamily="2" charset="2"/>
                <a:buChar char="§"/>
              </a:pPr>
              <a:r>
                <a:rPr lang="de-DE" sz="2400" dirty="0">
                  <a:latin typeface="Open Sans" panose="020B0606030504020204" pitchFamily="34" charset="0"/>
                  <a:ea typeface="Open Sans" panose="020B0606030504020204" pitchFamily="34" charset="0"/>
                  <a:cs typeface="Open Sans" panose="020B0606030504020204" pitchFamily="34" charset="0"/>
                </a:rPr>
                <a:t>Transparenz</a:t>
              </a:r>
            </a:p>
            <a:p>
              <a:pPr marL="285750" indent="-285750">
                <a:lnSpc>
                  <a:spcPct val="150000"/>
                </a:lnSpc>
                <a:buClr>
                  <a:srgbClr val="D81D23"/>
                </a:buClr>
                <a:buFont typeface="Wingdings" panose="05000000000000000000" pitchFamily="2" charset="2"/>
                <a:buChar char="§"/>
              </a:pPr>
              <a:r>
                <a:rPr lang="de-DE" sz="2400" dirty="0">
                  <a:latin typeface="Open Sans" panose="020B0606030504020204" pitchFamily="34" charset="0"/>
                  <a:ea typeface="Open Sans" panose="020B0606030504020204" pitchFamily="34" charset="0"/>
                  <a:cs typeface="Open Sans" panose="020B0606030504020204" pitchFamily="34" charset="0"/>
                </a:rPr>
                <a:t>Nachvollziehbarkeit</a:t>
              </a:r>
            </a:p>
            <a:p>
              <a:pPr marL="285750" indent="-285750">
                <a:lnSpc>
                  <a:spcPct val="150000"/>
                </a:lnSpc>
                <a:buClr>
                  <a:srgbClr val="D81D23"/>
                </a:buClr>
                <a:buFont typeface="Wingdings" panose="05000000000000000000" pitchFamily="2" charset="2"/>
                <a:buChar char="§"/>
              </a:pPr>
              <a:r>
                <a:rPr lang="de-DE" sz="2400" dirty="0">
                  <a:latin typeface="Open Sans" panose="020B0606030504020204" pitchFamily="34" charset="0"/>
                  <a:ea typeface="Open Sans" panose="020B0606030504020204" pitchFamily="34" charset="0"/>
                  <a:cs typeface="Open Sans" panose="020B0606030504020204" pitchFamily="34" charset="0"/>
                </a:rPr>
                <a:t>Verantwortlichkeit</a:t>
              </a:r>
            </a:p>
            <a:p>
              <a:pPr marL="285750" indent="-285750">
                <a:lnSpc>
                  <a:spcPct val="150000"/>
                </a:lnSpc>
                <a:buClr>
                  <a:srgbClr val="D81D23"/>
                </a:buClr>
                <a:buFont typeface="Wingdings" panose="05000000000000000000" pitchFamily="2" charset="2"/>
                <a:buChar char="§"/>
              </a:pPr>
              <a:r>
                <a:rPr lang="de-DE" sz="2400" dirty="0">
                  <a:latin typeface="Open Sans" panose="020B0606030504020204" pitchFamily="34" charset="0"/>
                  <a:ea typeface="Open Sans" panose="020B0606030504020204" pitchFamily="34" charset="0"/>
                  <a:cs typeface="Open Sans" panose="020B0606030504020204" pitchFamily="34" charset="0"/>
                </a:rPr>
                <a:t>Gesellschaftliche Diskussion</a:t>
              </a:r>
            </a:p>
          </p:txBody>
        </p:sp>
      </p:grpSp>
      <p:grpSp>
        <p:nvGrpSpPr>
          <p:cNvPr id="10" name="Gruppieren 9">
            <a:extLst>
              <a:ext uri="{FF2B5EF4-FFF2-40B4-BE49-F238E27FC236}">
                <a16:creationId xmlns:a16="http://schemas.microsoft.com/office/drawing/2014/main" id="{874ABF47-E3FA-2148-80EC-C8A42A262EAD}"/>
              </a:ext>
            </a:extLst>
          </p:cNvPr>
          <p:cNvGrpSpPr/>
          <p:nvPr/>
        </p:nvGrpSpPr>
        <p:grpSpPr>
          <a:xfrm>
            <a:off x="5431498" y="228263"/>
            <a:ext cx="6445449" cy="606099"/>
            <a:chOff x="5431498" y="228263"/>
            <a:chExt cx="6445449" cy="606099"/>
          </a:xfrm>
        </p:grpSpPr>
        <p:sp>
          <p:nvSpPr>
            <p:cNvPr id="11" name="Textfeld 10">
              <a:extLst>
                <a:ext uri="{FF2B5EF4-FFF2-40B4-BE49-F238E27FC236}">
                  <a16:creationId xmlns:a16="http://schemas.microsoft.com/office/drawing/2014/main" id="{451DDCE4-A78F-AE42-A637-8539161F2F51}"/>
                </a:ext>
              </a:extLst>
            </p:cNvPr>
            <p:cNvSpPr txBox="1"/>
            <p:nvPr/>
          </p:nvSpPr>
          <p:spPr>
            <a:xfrm>
              <a:off x="5431498" y="392812"/>
              <a:ext cx="5782698" cy="276999"/>
            </a:xfrm>
            <a:prstGeom prst="rect">
              <a:avLst/>
            </a:prstGeom>
            <a:noFill/>
          </p:spPr>
          <p:txBody>
            <a:bodyPr wrap="square" rtlCol="0">
              <a:spAutoFit/>
            </a:bodyPr>
            <a:lstStyle/>
            <a:p>
              <a:pPr algn="r"/>
              <a:r>
                <a:rPr lang="en-GB" sz="12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 September 2022</a:t>
              </a:r>
            </a:p>
          </p:txBody>
        </p:sp>
        <p:pic>
          <p:nvPicPr>
            <p:cNvPr id="12" name="Grafik 11">
              <a:extLst>
                <a:ext uri="{FF2B5EF4-FFF2-40B4-BE49-F238E27FC236}">
                  <a16:creationId xmlns:a16="http://schemas.microsoft.com/office/drawing/2014/main" id="{642164FD-B3F1-5C4F-A0B5-A55984DEE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0848" y="228263"/>
              <a:ext cx="606099" cy="606099"/>
            </a:xfrm>
            <a:prstGeom prst="rect">
              <a:avLst/>
            </a:prstGeom>
          </p:spPr>
        </p:pic>
      </p:grpSp>
      <p:pic>
        <p:nvPicPr>
          <p:cNvPr id="13" name="Grafik 12">
            <a:extLst>
              <a:ext uri="{FF2B5EF4-FFF2-40B4-BE49-F238E27FC236}">
                <a16:creationId xmlns:a16="http://schemas.microsoft.com/office/drawing/2014/main" id="{F02CE646-D5A2-EC45-BBE3-77700F47B53B}"/>
              </a:ext>
            </a:extLst>
          </p:cNvPr>
          <p:cNvPicPr>
            <a:picLocks noChangeAspect="1"/>
          </p:cNvPicPr>
          <p:nvPr/>
        </p:nvPicPr>
        <p:blipFill>
          <a:blip r:embed="rId4"/>
          <a:stretch>
            <a:fillRect/>
          </a:stretch>
        </p:blipFill>
        <p:spPr>
          <a:xfrm>
            <a:off x="7342909" y="1028610"/>
            <a:ext cx="4849091" cy="484909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03586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236EDBBD-656D-8040-8C03-1C5FC5FD2D2E}"/>
              </a:ext>
            </a:extLst>
          </p:cNvPr>
          <p:cNvGrpSpPr/>
          <p:nvPr/>
        </p:nvGrpSpPr>
        <p:grpSpPr>
          <a:xfrm>
            <a:off x="5431498" y="228263"/>
            <a:ext cx="6445449" cy="606099"/>
            <a:chOff x="5431498" y="228263"/>
            <a:chExt cx="6445449" cy="606099"/>
          </a:xfrm>
        </p:grpSpPr>
        <p:sp>
          <p:nvSpPr>
            <p:cNvPr id="5" name="Textfeld 4"/>
            <p:cNvSpPr txBox="1"/>
            <p:nvPr/>
          </p:nvSpPr>
          <p:spPr>
            <a:xfrm>
              <a:off x="5431498" y="392812"/>
              <a:ext cx="5782698" cy="276999"/>
            </a:xfrm>
            <a:prstGeom prst="rect">
              <a:avLst/>
            </a:prstGeom>
            <a:noFill/>
          </p:spPr>
          <p:txBody>
            <a:bodyPr wrap="square" rtlCol="0">
              <a:spAutoFit/>
            </a:bodyPr>
            <a:lstStyle/>
            <a:p>
              <a:pPr algn="r"/>
              <a:r>
                <a:rPr lang="en-GB" sz="12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 September 2022</a:t>
              </a: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0848" y="228263"/>
              <a:ext cx="606099" cy="606099"/>
            </a:xfrm>
            <a:prstGeom prst="rect">
              <a:avLst/>
            </a:prstGeom>
          </p:spPr>
        </p:pic>
      </p:grpSp>
      <p:grpSp>
        <p:nvGrpSpPr>
          <p:cNvPr id="7" name="Gruppieren 6">
            <a:extLst>
              <a:ext uri="{FF2B5EF4-FFF2-40B4-BE49-F238E27FC236}">
                <a16:creationId xmlns:a16="http://schemas.microsoft.com/office/drawing/2014/main" id="{F7549F13-AB9C-754F-A705-03D632F252C2}"/>
              </a:ext>
            </a:extLst>
          </p:cNvPr>
          <p:cNvGrpSpPr/>
          <p:nvPr/>
        </p:nvGrpSpPr>
        <p:grpSpPr>
          <a:xfrm>
            <a:off x="881824" y="951867"/>
            <a:ext cx="8594190" cy="3582404"/>
            <a:chOff x="881824" y="951867"/>
            <a:chExt cx="8594190" cy="3582404"/>
          </a:xfrm>
        </p:grpSpPr>
        <p:sp>
          <p:nvSpPr>
            <p:cNvPr id="9" name="Textfeld 8">
              <a:extLst>
                <a:ext uri="{FF2B5EF4-FFF2-40B4-BE49-F238E27FC236}">
                  <a16:creationId xmlns:a16="http://schemas.microsoft.com/office/drawing/2014/main" id="{B1E92343-8D7F-C44A-94EF-0079895365DD}"/>
                </a:ext>
              </a:extLst>
            </p:cNvPr>
            <p:cNvSpPr txBox="1"/>
            <p:nvPr/>
          </p:nvSpPr>
          <p:spPr>
            <a:xfrm>
              <a:off x="881824" y="951867"/>
              <a:ext cx="1639019" cy="1200329"/>
            </a:xfrm>
            <a:prstGeom prst="rect">
              <a:avLst/>
            </a:prstGeom>
            <a:noFill/>
          </p:spPr>
          <p:txBody>
            <a:bodyPr wrap="square" rtlCol="0">
              <a:spAutoFit/>
            </a:bodyPr>
            <a:lstStyle/>
            <a:p>
              <a:r>
                <a:rPr lang="de-DE" sz="7200" dirty="0">
                  <a:solidFill>
                    <a:srgbClr val="D81D23"/>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feld 9">
              <a:extLst>
                <a:ext uri="{FF2B5EF4-FFF2-40B4-BE49-F238E27FC236}">
                  <a16:creationId xmlns:a16="http://schemas.microsoft.com/office/drawing/2014/main" id="{6C66ACAC-31A2-0F49-AD3B-3A0AC6CCEC7E}"/>
                </a:ext>
              </a:extLst>
            </p:cNvPr>
            <p:cNvSpPr txBox="1"/>
            <p:nvPr/>
          </p:nvSpPr>
          <p:spPr>
            <a:xfrm>
              <a:off x="1457739" y="1259643"/>
              <a:ext cx="6418075" cy="584775"/>
            </a:xfrm>
            <a:prstGeom prst="rect">
              <a:avLst/>
            </a:prstGeom>
            <a:noFill/>
          </p:spPr>
          <p:txBody>
            <a:bodyPr wrap="square" rtlCol="0">
              <a:spAutoFit/>
            </a:bodyPr>
            <a:lstStyle/>
            <a:p>
              <a:r>
                <a:rPr lang="de-DE" sz="3200" dirty="0">
                  <a:latin typeface="Open Sans" panose="020B0606030504020204" pitchFamily="34" charset="0"/>
                  <a:ea typeface="Open Sans" panose="020B0606030504020204" pitchFamily="34" charset="0"/>
                  <a:cs typeface="Open Sans" panose="020B0606030504020204" pitchFamily="34" charset="0"/>
                </a:rPr>
                <a:t>Perspektiven</a:t>
              </a:r>
            </a:p>
          </p:txBody>
        </p:sp>
        <p:sp>
          <p:nvSpPr>
            <p:cNvPr id="11" name="Textfeld 10">
              <a:extLst>
                <a:ext uri="{FF2B5EF4-FFF2-40B4-BE49-F238E27FC236}">
                  <a16:creationId xmlns:a16="http://schemas.microsoft.com/office/drawing/2014/main" id="{1A11823A-80D8-5943-BFBB-458C2580D229}"/>
                </a:ext>
              </a:extLst>
            </p:cNvPr>
            <p:cNvSpPr txBox="1"/>
            <p:nvPr/>
          </p:nvSpPr>
          <p:spPr>
            <a:xfrm>
              <a:off x="1441913" y="2285001"/>
              <a:ext cx="8034101" cy="2249270"/>
            </a:xfrm>
            <a:prstGeom prst="rect">
              <a:avLst/>
            </a:prstGeom>
            <a:noFill/>
          </p:spPr>
          <p:txBody>
            <a:bodyPr wrap="square" rtlCol="0">
              <a:spAutoFit/>
            </a:bodyPr>
            <a:lstStyle/>
            <a:p>
              <a:pPr marL="285750" indent="-285750">
                <a:lnSpc>
                  <a:spcPct val="150000"/>
                </a:lnSpc>
                <a:buClr>
                  <a:srgbClr val="D81D23"/>
                </a:buClr>
                <a:buFont typeface="Wingdings" panose="05000000000000000000" pitchFamily="2" charset="2"/>
                <a:buChar char="§"/>
              </a:pPr>
              <a:r>
                <a:rPr lang="de-DE" sz="2400" dirty="0">
                  <a:latin typeface="Open Sans" panose="020B0606030504020204" pitchFamily="34" charset="0"/>
                  <a:ea typeface="Open Sans" panose="020B0606030504020204" pitchFamily="34" charset="0"/>
                  <a:cs typeface="Open Sans" panose="020B0606030504020204" pitchFamily="34" charset="0"/>
                </a:rPr>
                <a:t>Betroffene stärken – Risiken minimieren</a:t>
              </a:r>
            </a:p>
            <a:p>
              <a:pPr marL="285750" indent="-285750">
                <a:lnSpc>
                  <a:spcPct val="150000"/>
                </a:lnSpc>
                <a:buClr>
                  <a:srgbClr val="D81D23"/>
                </a:buClr>
                <a:buFont typeface="Wingdings" panose="05000000000000000000" pitchFamily="2" charset="2"/>
                <a:buChar char="§"/>
              </a:pPr>
              <a:r>
                <a:rPr lang="de-DE" sz="2400" dirty="0">
                  <a:latin typeface="Open Sans" panose="020B0606030504020204" pitchFamily="34" charset="0"/>
                  <a:ea typeface="Open Sans" panose="020B0606030504020204" pitchFamily="34" charset="0"/>
                  <a:cs typeface="Open Sans" panose="020B0606030504020204" pitchFamily="34" charset="0"/>
                </a:rPr>
                <a:t>Grundrechtskonformer Einsatz</a:t>
              </a:r>
            </a:p>
            <a:p>
              <a:pPr marL="285750" indent="-285750">
                <a:lnSpc>
                  <a:spcPct val="150000"/>
                </a:lnSpc>
                <a:buClr>
                  <a:srgbClr val="D81D23"/>
                </a:buClr>
                <a:buFont typeface="Wingdings" panose="05000000000000000000" pitchFamily="2" charset="2"/>
                <a:buChar char="§"/>
              </a:pPr>
              <a:r>
                <a:rPr lang="de-DE" sz="2400" dirty="0">
                  <a:latin typeface="Open Sans" panose="020B0606030504020204" pitchFamily="34" charset="0"/>
                  <a:ea typeface="Open Sans" panose="020B0606030504020204" pitchFamily="34" charset="0"/>
                  <a:cs typeface="Open Sans" panose="020B0606030504020204" pitchFamily="34" charset="0"/>
                </a:rPr>
                <a:t>Gemeinwohlorientierter Einsatz von ADM-Systemen</a:t>
              </a:r>
            </a:p>
            <a:p>
              <a:pPr marL="285750" indent="-285750">
                <a:lnSpc>
                  <a:spcPct val="150000"/>
                </a:lnSpc>
                <a:buClr>
                  <a:srgbClr val="D81D23"/>
                </a:buClr>
                <a:buFont typeface="Wingdings" panose="05000000000000000000" pitchFamily="2" charset="2"/>
                <a:buChar char="§"/>
              </a:pPr>
              <a:r>
                <a:rPr lang="de-DE" sz="2400" dirty="0">
                  <a:latin typeface="Open Sans" panose="020B0606030504020204" pitchFamily="34" charset="0"/>
                  <a:ea typeface="Open Sans" panose="020B0606030504020204" pitchFamily="34" charset="0"/>
                  <a:cs typeface="Open Sans" panose="020B0606030504020204" pitchFamily="34" charset="0"/>
                </a:rPr>
                <a:t>Sicherer Rechtsrahmen</a:t>
              </a:r>
            </a:p>
          </p:txBody>
        </p:sp>
      </p:grpSp>
    </p:spTree>
    <p:extLst>
      <p:ext uri="{BB962C8B-B14F-4D97-AF65-F5344CB8AC3E}">
        <p14:creationId xmlns:p14="http://schemas.microsoft.com/office/powerpoint/2010/main" val="133487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881824" y="2711396"/>
            <a:ext cx="1639019" cy="1200329"/>
          </a:xfrm>
          <a:prstGeom prst="rect">
            <a:avLst/>
          </a:prstGeom>
          <a:noFill/>
        </p:spPr>
        <p:txBody>
          <a:bodyPr wrap="square" rtlCol="0">
            <a:spAutoFit/>
          </a:bodyPr>
          <a:lstStyle/>
          <a:p>
            <a:r>
              <a:rPr lang="en-GB" sz="7200" dirty="0">
                <a:solidFill>
                  <a:srgbClr val="D81D23"/>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16" name="Gruppieren 15">
            <a:extLst>
              <a:ext uri="{FF2B5EF4-FFF2-40B4-BE49-F238E27FC236}">
                <a16:creationId xmlns:a16="http://schemas.microsoft.com/office/drawing/2014/main" id="{236EDBBD-656D-8040-8C03-1C5FC5FD2D2E}"/>
              </a:ext>
            </a:extLst>
          </p:cNvPr>
          <p:cNvGrpSpPr/>
          <p:nvPr/>
        </p:nvGrpSpPr>
        <p:grpSpPr>
          <a:xfrm>
            <a:off x="5431498" y="228263"/>
            <a:ext cx="6445449" cy="606099"/>
            <a:chOff x="5431498" y="228263"/>
            <a:chExt cx="6445449" cy="606099"/>
          </a:xfrm>
        </p:grpSpPr>
        <p:sp>
          <p:nvSpPr>
            <p:cNvPr id="5" name="Textfeld 4"/>
            <p:cNvSpPr txBox="1"/>
            <p:nvPr/>
          </p:nvSpPr>
          <p:spPr>
            <a:xfrm>
              <a:off x="5431498" y="392812"/>
              <a:ext cx="5782698" cy="276999"/>
            </a:xfrm>
            <a:prstGeom prst="rect">
              <a:avLst/>
            </a:prstGeom>
            <a:noFill/>
          </p:spPr>
          <p:txBody>
            <a:bodyPr wrap="square" rtlCol="0">
              <a:spAutoFit/>
            </a:bodyPr>
            <a:lstStyle/>
            <a:p>
              <a:pPr algn="r"/>
              <a:r>
                <a:rPr lang="en-GB" sz="12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 September 2022</a:t>
              </a: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0848" y="228263"/>
              <a:ext cx="606099" cy="606099"/>
            </a:xfrm>
            <a:prstGeom prst="rect">
              <a:avLst/>
            </a:prstGeom>
          </p:spPr>
        </p:pic>
      </p:grpSp>
      <p:sp>
        <p:nvSpPr>
          <p:cNvPr id="21" name="Textfeld 20">
            <a:extLst>
              <a:ext uri="{FF2B5EF4-FFF2-40B4-BE49-F238E27FC236}">
                <a16:creationId xmlns:a16="http://schemas.microsoft.com/office/drawing/2014/main" id="{0410BB27-CD60-4447-B5C1-E587D2EC99B5}"/>
              </a:ext>
            </a:extLst>
          </p:cNvPr>
          <p:cNvSpPr txBox="1"/>
          <p:nvPr/>
        </p:nvSpPr>
        <p:spPr>
          <a:xfrm>
            <a:off x="1457739" y="3019172"/>
            <a:ext cx="7492297" cy="584775"/>
          </a:xfrm>
          <a:prstGeom prst="rect">
            <a:avLst/>
          </a:prstGeom>
          <a:noFill/>
        </p:spPr>
        <p:txBody>
          <a:bodyPr wrap="square" rtlCol="0">
            <a:spAutoFit/>
          </a:bodyPr>
          <a:lstStyle/>
          <a:p>
            <a:r>
              <a:rPr lang="en-GB" sz="3200" dirty="0" err="1">
                <a:latin typeface="Open Sans" panose="020B0606030504020204" pitchFamily="34" charset="0"/>
                <a:ea typeface="Open Sans" panose="020B0606030504020204" pitchFamily="34" charset="0"/>
                <a:cs typeface="Open Sans" panose="020B0606030504020204" pitchFamily="34" charset="0"/>
              </a:rPr>
              <a:t>Weitere</a:t>
            </a:r>
            <a:r>
              <a:rPr lang="en-GB" sz="3200" dirty="0">
                <a:latin typeface="Open Sans" panose="020B0606030504020204" pitchFamily="34" charset="0"/>
                <a:ea typeface="Open Sans" panose="020B0606030504020204" pitchFamily="34" charset="0"/>
                <a:cs typeface="Open Sans" panose="020B0606030504020204" pitchFamily="34" charset="0"/>
              </a:rPr>
              <a:t> </a:t>
            </a:r>
            <a:r>
              <a:rPr lang="en-GB" sz="3200" dirty="0" err="1">
                <a:latin typeface="Open Sans" panose="020B0606030504020204" pitchFamily="34" charset="0"/>
                <a:ea typeface="Open Sans" panose="020B0606030504020204" pitchFamily="34" charset="0"/>
                <a:cs typeface="Open Sans" panose="020B0606030504020204" pitchFamily="34" charset="0"/>
              </a:rPr>
              <a:t>Fälle</a:t>
            </a:r>
            <a:r>
              <a:rPr lang="en-GB" sz="32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2" name="Grafik 1">
            <a:extLst>
              <a:ext uri="{FF2B5EF4-FFF2-40B4-BE49-F238E27FC236}">
                <a16:creationId xmlns:a16="http://schemas.microsoft.com/office/drawing/2014/main" id="{661A206D-1F43-0346-9BD5-D3DF8B95674A}"/>
              </a:ext>
            </a:extLst>
          </p:cNvPr>
          <p:cNvPicPr>
            <a:picLocks noChangeAspect="1"/>
          </p:cNvPicPr>
          <p:nvPr/>
        </p:nvPicPr>
        <p:blipFill>
          <a:blip r:embed="rId4"/>
          <a:stretch>
            <a:fillRect/>
          </a:stretch>
        </p:blipFill>
        <p:spPr>
          <a:xfrm>
            <a:off x="5521398" y="1306312"/>
            <a:ext cx="5692798" cy="2470082"/>
          </a:xfrm>
          <a:prstGeom prst="rect">
            <a:avLst/>
          </a:prstGeom>
          <a:effectLst>
            <a:outerShdw blurRad="50800" dist="38100" dir="8100000" algn="tr" rotWithShape="0">
              <a:prstClr val="black">
                <a:alpha val="40000"/>
              </a:prstClr>
            </a:outerShdw>
          </a:effectLst>
        </p:spPr>
      </p:pic>
      <p:pic>
        <p:nvPicPr>
          <p:cNvPr id="3" name="Grafik 2">
            <a:extLst>
              <a:ext uri="{FF2B5EF4-FFF2-40B4-BE49-F238E27FC236}">
                <a16:creationId xmlns:a16="http://schemas.microsoft.com/office/drawing/2014/main" id="{8D7C2AE4-14A0-D345-AD97-4D89F00041E2}"/>
              </a:ext>
            </a:extLst>
          </p:cNvPr>
          <p:cNvPicPr>
            <a:picLocks noChangeAspect="1"/>
          </p:cNvPicPr>
          <p:nvPr/>
        </p:nvPicPr>
        <p:blipFill>
          <a:blip r:embed="rId5"/>
          <a:stretch>
            <a:fillRect/>
          </a:stretch>
        </p:blipFill>
        <p:spPr>
          <a:xfrm>
            <a:off x="4707195" y="2541353"/>
            <a:ext cx="3211724" cy="339734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76241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CF0589F-9571-994C-AB6A-C47E64F9E860}"/>
              </a:ext>
            </a:extLst>
          </p:cNvPr>
          <p:cNvPicPr>
            <a:picLocks noChangeAspect="1"/>
          </p:cNvPicPr>
          <p:nvPr/>
        </p:nvPicPr>
        <p:blipFill>
          <a:blip r:embed="rId3"/>
          <a:stretch>
            <a:fillRect/>
          </a:stretch>
        </p:blipFill>
        <p:spPr>
          <a:xfrm>
            <a:off x="0" y="-2667000"/>
            <a:ext cx="12192000" cy="12192000"/>
          </a:xfrm>
          <a:prstGeom prst="rect">
            <a:avLst/>
          </a:prstGeom>
          <a:effectLst>
            <a:outerShdw dist="50800" dir="5400000" algn="ctr" rotWithShape="0">
              <a:srgbClr val="000000">
                <a:alpha val="43137"/>
              </a:srgbClr>
            </a:outerShdw>
          </a:effectLst>
        </p:spPr>
      </p:pic>
      <p:sp>
        <p:nvSpPr>
          <p:cNvPr id="7" name="Rechteck 6"/>
          <p:cNvSpPr/>
          <p:nvPr/>
        </p:nvSpPr>
        <p:spPr>
          <a:xfrm>
            <a:off x="-2346593" y="5261574"/>
            <a:ext cx="16433652" cy="2469660"/>
          </a:xfrm>
          <a:prstGeom prst="rect">
            <a:avLst/>
          </a:prstGeom>
          <a:solidFill>
            <a:schemeClr val="tx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1173518" y="5729455"/>
            <a:ext cx="10503877" cy="584775"/>
          </a:xfrm>
          <a:prstGeom prst="rect">
            <a:avLst/>
          </a:prstGeom>
          <a:noFill/>
        </p:spPr>
        <p:txBody>
          <a:bodyPr wrap="square" rtlCol="0">
            <a:spAutoFit/>
          </a:bodyPr>
          <a:lstStyle/>
          <a:p>
            <a:r>
              <a:rPr lang="de-DE"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Fragen &amp; Diskussion</a:t>
            </a:r>
            <a:endParaRPr lang="de-DE" sz="6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feld 7"/>
          <p:cNvSpPr txBox="1"/>
          <p:nvPr/>
        </p:nvSpPr>
        <p:spPr>
          <a:xfrm>
            <a:off x="658913" y="5421677"/>
            <a:ext cx="1639019" cy="1200329"/>
          </a:xfrm>
          <a:prstGeom prst="rect">
            <a:avLst/>
          </a:prstGeom>
          <a:noFill/>
        </p:spPr>
        <p:txBody>
          <a:bodyPr wrap="square" rtlCol="0">
            <a:spAutoFit/>
          </a:bodyPr>
          <a:lstStyle/>
          <a:p>
            <a:r>
              <a:rPr lang="de-DE" sz="7200" dirty="0">
                <a:solidFill>
                  <a:srgbClr val="D81D23"/>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557473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881824" y="951867"/>
            <a:ext cx="1639019" cy="1200329"/>
          </a:xfrm>
          <a:prstGeom prst="rect">
            <a:avLst/>
          </a:prstGeom>
          <a:noFill/>
        </p:spPr>
        <p:txBody>
          <a:bodyPr wrap="square" rtlCol="0">
            <a:spAutoFit/>
          </a:bodyPr>
          <a:lstStyle/>
          <a:p>
            <a:r>
              <a:rPr lang="en-GB" sz="7200" dirty="0">
                <a:solidFill>
                  <a:srgbClr val="D81D23"/>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16" name="Gruppieren 15">
            <a:extLst>
              <a:ext uri="{FF2B5EF4-FFF2-40B4-BE49-F238E27FC236}">
                <a16:creationId xmlns:a16="http://schemas.microsoft.com/office/drawing/2014/main" id="{236EDBBD-656D-8040-8C03-1C5FC5FD2D2E}"/>
              </a:ext>
            </a:extLst>
          </p:cNvPr>
          <p:cNvGrpSpPr/>
          <p:nvPr/>
        </p:nvGrpSpPr>
        <p:grpSpPr>
          <a:xfrm>
            <a:off x="5431498" y="228263"/>
            <a:ext cx="6445449" cy="606099"/>
            <a:chOff x="5431498" y="228263"/>
            <a:chExt cx="6445449" cy="606099"/>
          </a:xfrm>
        </p:grpSpPr>
        <p:sp>
          <p:nvSpPr>
            <p:cNvPr id="5" name="Textfeld 4"/>
            <p:cNvSpPr txBox="1"/>
            <p:nvPr/>
          </p:nvSpPr>
          <p:spPr>
            <a:xfrm>
              <a:off x="5431498" y="392812"/>
              <a:ext cx="5782698" cy="276999"/>
            </a:xfrm>
            <a:prstGeom prst="rect">
              <a:avLst/>
            </a:prstGeom>
            <a:noFill/>
          </p:spPr>
          <p:txBody>
            <a:bodyPr wrap="square" rtlCol="0">
              <a:spAutoFit/>
            </a:bodyPr>
            <a:lstStyle/>
            <a:p>
              <a:pPr algn="r"/>
              <a:r>
                <a:rPr lang="en-GB" sz="12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 September 2022</a:t>
              </a: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0848" y="228263"/>
              <a:ext cx="606099" cy="606099"/>
            </a:xfrm>
            <a:prstGeom prst="rect">
              <a:avLst/>
            </a:prstGeom>
          </p:spPr>
        </p:pic>
      </p:grpSp>
      <p:sp>
        <p:nvSpPr>
          <p:cNvPr id="21" name="Textfeld 20">
            <a:extLst>
              <a:ext uri="{FF2B5EF4-FFF2-40B4-BE49-F238E27FC236}">
                <a16:creationId xmlns:a16="http://schemas.microsoft.com/office/drawing/2014/main" id="{0410BB27-CD60-4447-B5C1-E587D2EC99B5}"/>
              </a:ext>
            </a:extLst>
          </p:cNvPr>
          <p:cNvSpPr txBox="1"/>
          <p:nvPr/>
        </p:nvSpPr>
        <p:spPr>
          <a:xfrm>
            <a:off x="1457739" y="1259643"/>
            <a:ext cx="6418075" cy="584775"/>
          </a:xfrm>
          <a:prstGeom prst="rect">
            <a:avLst/>
          </a:prstGeom>
          <a:noFill/>
        </p:spPr>
        <p:txBody>
          <a:bodyPr wrap="square" rtlCol="0">
            <a:spAutoFit/>
          </a:bodyPr>
          <a:lstStyle/>
          <a:p>
            <a:r>
              <a:rPr lang="en-GB" sz="3200" dirty="0" err="1">
                <a:latin typeface="Open Sans" panose="020B0606030504020204" pitchFamily="34" charset="0"/>
                <a:ea typeface="Open Sans" panose="020B0606030504020204" pitchFamily="34" charset="0"/>
                <a:cs typeface="Open Sans" panose="020B0606030504020204" pitchFamily="34" charset="0"/>
              </a:rPr>
              <a:t>Ausblick</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109;p15">
            <a:extLst>
              <a:ext uri="{FF2B5EF4-FFF2-40B4-BE49-F238E27FC236}">
                <a16:creationId xmlns:a16="http://schemas.microsoft.com/office/drawing/2014/main" id="{4F20F569-A529-0E41-BC89-87C7F199323E}"/>
              </a:ext>
            </a:extLst>
          </p:cNvPr>
          <p:cNvSpPr txBox="1"/>
          <p:nvPr/>
        </p:nvSpPr>
        <p:spPr>
          <a:xfrm>
            <a:off x="1457739" y="1844418"/>
            <a:ext cx="7686261" cy="207745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1200"/>
              </a:spcBef>
              <a:spcAft>
                <a:spcPts val="0"/>
              </a:spcAft>
              <a:buClr>
                <a:schemeClr val="dk1"/>
              </a:buClr>
              <a:buSzPts val="2200"/>
              <a:buFont typeface="Arial"/>
              <a:buChar char="•"/>
            </a:pPr>
            <a:r>
              <a:rPr lang="de-DE" sz="2200" dirty="0">
                <a:solidFill>
                  <a:schemeClr val="dk1"/>
                </a:solidFill>
                <a:latin typeface="Open Sans"/>
                <a:ea typeface="Open Sans"/>
                <a:cs typeface="Open Sans"/>
                <a:sym typeface="Open Sans"/>
              </a:rPr>
              <a:t>Automatisierung und gesellschaftliche Auswirkungen</a:t>
            </a:r>
            <a:endParaRPr dirty="0"/>
          </a:p>
          <a:p>
            <a:pPr marL="457200" indent="-457200">
              <a:lnSpc>
                <a:spcPct val="150000"/>
              </a:lnSpc>
              <a:spcBef>
                <a:spcPts val="1200"/>
              </a:spcBef>
              <a:buClr>
                <a:schemeClr val="dk1"/>
              </a:buClr>
              <a:buSzPts val="2200"/>
              <a:buFont typeface="Arial"/>
              <a:buChar char="•"/>
            </a:pPr>
            <a:r>
              <a:rPr lang="en-GB" sz="2200" dirty="0">
                <a:solidFill>
                  <a:schemeClr val="dk1"/>
                </a:solidFill>
                <a:latin typeface="Open Sans"/>
                <a:ea typeface="Open Sans"/>
                <a:cs typeface="Open Sans"/>
                <a:sym typeface="Open Sans"/>
              </a:rPr>
              <a:t>Algorithmenbasierte </a:t>
            </a:r>
            <a:r>
              <a:rPr lang="en-GB" sz="2200" dirty="0" err="1">
                <a:solidFill>
                  <a:schemeClr val="dk1"/>
                </a:solidFill>
                <a:latin typeface="Open Sans"/>
                <a:ea typeface="Open Sans"/>
                <a:cs typeface="Open Sans"/>
                <a:sym typeface="Open Sans"/>
              </a:rPr>
              <a:t>Diskriminierung</a:t>
            </a:r>
            <a:endParaRPr lang="en-GB" sz="2400" dirty="0"/>
          </a:p>
          <a:p>
            <a:pPr marL="457200" marR="0" lvl="0" indent="-457200" algn="l" rtl="0">
              <a:lnSpc>
                <a:spcPct val="150000"/>
              </a:lnSpc>
              <a:spcBef>
                <a:spcPts val="1200"/>
              </a:spcBef>
              <a:spcAft>
                <a:spcPts val="0"/>
              </a:spcAft>
              <a:buClr>
                <a:schemeClr val="dk1"/>
              </a:buClr>
              <a:buSzPts val="2200"/>
              <a:buFont typeface="Arial"/>
              <a:buChar char="•"/>
            </a:pPr>
            <a:r>
              <a:rPr lang="de-DE" sz="2200" dirty="0">
                <a:solidFill>
                  <a:schemeClr val="dk1"/>
                </a:solidFill>
                <a:latin typeface="Open Sans"/>
                <a:ea typeface="Open Sans"/>
                <a:cs typeface="Open Sans"/>
                <a:sym typeface="Open Sans"/>
              </a:rPr>
              <a:t>Risiken und demokratische Kontrolle</a:t>
            </a:r>
            <a:endParaRPr dirty="0"/>
          </a:p>
        </p:txBody>
      </p:sp>
    </p:spTree>
    <p:extLst>
      <p:ext uri="{BB962C8B-B14F-4D97-AF65-F5344CB8AC3E}">
        <p14:creationId xmlns:p14="http://schemas.microsoft.com/office/powerpoint/2010/main" val="260506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881824" y="2711396"/>
            <a:ext cx="1639019" cy="1200329"/>
          </a:xfrm>
          <a:prstGeom prst="rect">
            <a:avLst/>
          </a:prstGeom>
          <a:noFill/>
        </p:spPr>
        <p:txBody>
          <a:bodyPr wrap="square" rtlCol="0">
            <a:spAutoFit/>
          </a:bodyPr>
          <a:lstStyle/>
          <a:p>
            <a:r>
              <a:rPr lang="en-GB" sz="7200" dirty="0">
                <a:solidFill>
                  <a:srgbClr val="D81D23"/>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16" name="Gruppieren 15">
            <a:extLst>
              <a:ext uri="{FF2B5EF4-FFF2-40B4-BE49-F238E27FC236}">
                <a16:creationId xmlns:a16="http://schemas.microsoft.com/office/drawing/2014/main" id="{236EDBBD-656D-8040-8C03-1C5FC5FD2D2E}"/>
              </a:ext>
            </a:extLst>
          </p:cNvPr>
          <p:cNvGrpSpPr/>
          <p:nvPr/>
        </p:nvGrpSpPr>
        <p:grpSpPr>
          <a:xfrm>
            <a:off x="5431498" y="228263"/>
            <a:ext cx="6445449" cy="606099"/>
            <a:chOff x="5431498" y="228263"/>
            <a:chExt cx="6445449" cy="606099"/>
          </a:xfrm>
        </p:grpSpPr>
        <p:sp>
          <p:nvSpPr>
            <p:cNvPr id="5" name="Textfeld 4"/>
            <p:cNvSpPr txBox="1"/>
            <p:nvPr/>
          </p:nvSpPr>
          <p:spPr>
            <a:xfrm>
              <a:off x="5431498" y="392812"/>
              <a:ext cx="5782698" cy="276999"/>
            </a:xfrm>
            <a:prstGeom prst="rect">
              <a:avLst/>
            </a:prstGeom>
            <a:noFill/>
          </p:spPr>
          <p:txBody>
            <a:bodyPr wrap="square" rtlCol="0">
              <a:spAutoFit/>
            </a:bodyPr>
            <a:lstStyle/>
            <a:p>
              <a:pPr algn="r"/>
              <a:r>
                <a:rPr lang="en-GB" sz="12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 September 2022</a:t>
              </a: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0848" y="228263"/>
              <a:ext cx="606099" cy="606099"/>
            </a:xfrm>
            <a:prstGeom prst="rect">
              <a:avLst/>
            </a:prstGeom>
          </p:spPr>
        </p:pic>
      </p:grpSp>
      <p:sp>
        <p:nvSpPr>
          <p:cNvPr id="21" name="Textfeld 20">
            <a:extLst>
              <a:ext uri="{FF2B5EF4-FFF2-40B4-BE49-F238E27FC236}">
                <a16:creationId xmlns:a16="http://schemas.microsoft.com/office/drawing/2014/main" id="{0410BB27-CD60-4447-B5C1-E587D2EC99B5}"/>
              </a:ext>
            </a:extLst>
          </p:cNvPr>
          <p:cNvSpPr txBox="1"/>
          <p:nvPr/>
        </p:nvSpPr>
        <p:spPr>
          <a:xfrm>
            <a:off x="1457739" y="3019172"/>
            <a:ext cx="7492297" cy="1077218"/>
          </a:xfrm>
          <a:prstGeom prst="rect">
            <a:avLst/>
          </a:prstGeom>
          <a:noFill/>
        </p:spPr>
        <p:txBody>
          <a:bodyPr wrap="square" rtlCol="0">
            <a:spAutoFit/>
          </a:bodyPr>
          <a:lstStyle/>
          <a:p>
            <a:r>
              <a:rPr lang="en-GB" sz="3200" dirty="0" err="1">
                <a:latin typeface="Open Sans" panose="020B0606030504020204" pitchFamily="34" charset="0"/>
                <a:ea typeface="Open Sans" panose="020B0606030504020204" pitchFamily="34" charset="0"/>
                <a:cs typeface="Open Sans" panose="020B0606030504020204" pitchFamily="34" charset="0"/>
              </a:rPr>
              <a:t>Automatisierung</a:t>
            </a:r>
            <a:r>
              <a:rPr lang="en-GB" sz="3200" dirty="0">
                <a:latin typeface="Open Sans" panose="020B0606030504020204" pitchFamily="34" charset="0"/>
                <a:ea typeface="Open Sans" panose="020B0606030504020204" pitchFamily="34" charset="0"/>
                <a:cs typeface="Open Sans" panose="020B0606030504020204" pitchFamily="34" charset="0"/>
              </a:rPr>
              <a:t> und </a:t>
            </a:r>
            <a:r>
              <a:rPr lang="en-GB" sz="3200" dirty="0" err="1">
                <a:latin typeface="Open Sans" panose="020B0606030504020204" pitchFamily="34" charset="0"/>
                <a:ea typeface="Open Sans" panose="020B0606030504020204" pitchFamily="34" charset="0"/>
                <a:cs typeface="Open Sans" panose="020B0606030504020204" pitchFamily="34" charset="0"/>
              </a:rPr>
              <a:t>gesellschaftliche</a:t>
            </a:r>
            <a:r>
              <a:rPr lang="en-GB" sz="3200" dirty="0">
                <a:latin typeface="Open Sans" panose="020B0606030504020204" pitchFamily="34" charset="0"/>
                <a:ea typeface="Open Sans" panose="020B0606030504020204" pitchFamily="34" charset="0"/>
                <a:cs typeface="Open Sans" panose="020B0606030504020204" pitchFamily="34" charset="0"/>
              </a:rPr>
              <a:t> </a:t>
            </a:r>
            <a:r>
              <a:rPr lang="en-GB" sz="3200" dirty="0" err="1">
                <a:latin typeface="Open Sans" panose="020B0606030504020204" pitchFamily="34" charset="0"/>
                <a:ea typeface="Open Sans" panose="020B0606030504020204" pitchFamily="34" charset="0"/>
                <a:cs typeface="Open Sans" panose="020B0606030504020204" pitchFamily="34" charset="0"/>
              </a:rPr>
              <a:t>Auswirkungen</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232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881824" y="951867"/>
            <a:ext cx="1639019" cy="1200329"/>
          </a:xfrm>
          <a:prstGeom prst="rect">
            <a:avLst/>
          </a:prstGeom>
          <a:noFill/>
        </p:spPr>
        <p:txBody>
          <a:bodyPr wrap="square" rtlCol="0">
            <a:spAutoFit/>
          </a:bodyPr>
          <a:lstStyle/>
          <a:p>
            <a:r>
              <a:rPr lang="en-GB" sz="7200" dirty="0">
                <a:solidFill>
                  <a:srgbClr val="D81D23"/>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16" name="Gruppieren 15">
            <a:extLst>
              <a:ext uri="{FF2B5EF4-FFF2-40B4-BE49-F238E27FC236}">
                <a16:creationId xmlns:a16="http://schemas.microsoft.com/office/drawing/2014/main" id="{236EDBBD-656D-8040-8C03-1C5FC5FD2D2E}"/>
              </a:ext>
            </a:extLst>
          </p:cNvPr>
          <p:cNvGrpSpPr/>
          <p:nvPr/>
        </p:nvGrpSpPr>
        <p:grpSpPr>
          <a:xfrm>
            <a:off x="5431498" y="228263"/>
            <a:ext cx="6445449" cy="606099"/>
            <a:chOff x="5431498" y="228263"/>
            <a:chExt cx="6445449" cy="606099"/>
          </a:xfrm>
        </p:grpSpPr>
        <p:sp>
          <p:nvSpPr>
            <p:cNvPr id="5" name="Textfeld 4"/>
            <p:cNvSpPr txBox="1"/>
            <p:nvPr/>
          </p:nvSpPr>
          <p:spPr>
            <a:xfrm>
              <a:off x="5431498" y="392812"/>
              <a:ext cx="5782698" cy="276999"/>
            </a:xfrm>
            <a:prstGeom prst="rect">
              <a:avLst/>
            </a:prstGeom>
            <a:noFill/>
          </p:spPr>
          <p:txBody>
            <a:bodyPr wrap="square" rtlCol="0">
              <a:spAutoFit/>
            </a:bodyPr>
            <a:lstStyle/>
            <a:p>
              <a:pPr algn="r"/>
              <a:r>
                <a:rPr lang="en-GB" sz="12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 September 2022</a:t>
              </a: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0848" y="228263"/>
              <a:ext cx="606099" cy="606099"/>
            </a:xfrm>
            <a:prstGeom prst="rect">
              <a:avLst/>
            </a:prstGeom>
          </p:spPr>
        </p:pic>
      </p:grpSp>
      <p:sp>
        <p:nvSpPr>
          <p:cNvPr id="10" name="Abgerundete rechteckige Legende 9">
            <a:extLst>
              <a:ext uri="{FF2B5EF4-FFF2-40B4-BE49-F238E27FC236}">
                <a16:creationId xmlns:a16="http://schemas.microsoft.com/office/drawing/2014/main" id="{1E96A98A-0C2C-0042-BBD9-0766574B3A3E}"/>
              </a:ext>
            </a:extLst>
          </p:cNvPr>
          <p:cNvSpPr/>
          <p:nvPr/>
        </p:nvSpPr>
        <p:spPr>
          <a:xfrm>
            <a:off x="2678950" y="2174963"/>
            <a:ext cx="6953564" cy="3534230"/>
          </a:xfrm>
          <a:prstGeom prst="wedgeRoundRectCallout">
            <a:avLst/>
          </a:prstGeom>
          <a:noFill/>
          <a:ln w="38100">
            <a:solidFill>
              <a:srgbClr val="D81D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latin typeface="Open Sans" pitchFamily="2" charset="0"/>
                <a:ea typeface="Open Sans" pitchFamily="2" charset="0"/>
                <a:cs typeface="Open Sans" pitchFamily="2" charset="0"/>
              </a:rPr>
              <a:t>AlgorithmWatch ist eine </a:t>
            </a:r>
            <a:br>
              <a:rPr lang="de-DE" sz="2400" dirty="0">
                <a:solidFill>
                  <a:schemeClr val="tx1"/>
                </a:solidFill>
                <a:latin typeface="Open Sans" pitchFamily="2" charset="0"/>
                <a:ea typeface="Open Sans" pitchFamily="2" charset="0"/>
                <a:cs typeface="Open Sans" pitchFamily="2" charset="0"/>
              </a:rPr>
            </a:br>
            <a:r>
              <a:rPr lang="de-DE" sz="2400" dirty="0">
                <a:solidFill>
                  <a:schemeClr val="tx1"/>
                </a:solidFill>
                <a:latin typeface="Open Sans" pitchFamily="2" charset="0"/>
                <a:ea typeface="Open Sans" pitchFamily="2" charset="0"/>
                <a:cs typeface="Open Sans" pitchFamily="2" charset="0"/>
              </a:rPr>
              <a:t>gemeinnützige Forschungs- und </a:t>
            </a:r>
            <a:r>
              <a:rPr lang="de-DE" sz="2400" dirty="0" err="1">
                <a:solidFill>
                  <a:schemeClr val="tx1"/>
                </a:solidFill>
                <a:latin typeface="Open Sans" pitchFamily="2" charset="0"/>
                <a:ea typeface="Open Sans" pitchFamily="2" charset="0"/>
                <a:cs typeface="Open Sans" pitchFamily="2" charset="0"/>
              </a:rPr>
              <a:t>Advocacy</a:t>
            </a:r>
            <a:r>
              <a:rPr lang="de-DE" sz="2400" dirty="0">
                <a:solidFill>
                  <a:schemeClr val="tx1"/>
                </a:solidFill>
                <a:latin typeface="Open Sans" pitchFamily="2" charset="0"/>
                <a:ea typeface="Open Sans" pitchFamily="2" charset="0"/>
                <a:cs typeface="Open Sans" pitchFamily="2" charset="0"/>
              </a:rPr>
              <a:t>-Organisation mit dem Ziel, Systeme automatisierter Entscheidungsfindung (ADM) und deren Auswirkungen auf die Gesellschaft zu beobachten und zu analysieren.</a:t>
            </a:r>
          </a:p>
        </p:txBody>
      </p:sp>
      <p:sp>
        <p:nvSpPr>
          <p:cNvPr id="21" name="Textfeld 20">
            <a:extLst>
              <a:ext uri="{FF2B5EF4-FFF2-40B4-BE49-F238E27FC236}">
                <a16:creationId xmlns:a16="http://schemas.microsoft.com/office/drawing/2014/main" id="{0410BB27-CD60-4447-B5C1-E587D2EC99B5}"/>
              </a:ext>
            </a:extLst>
          </p:cNvPr>
          <p:cNvSpPr txBox="1"/>
          <p:nvPr/>
        </p:nvSpPr>
        <p:spPr>
          <a:xfrm>
            <a:off x="1457739" y="1259643"/>
            <a:ext cx="6418075" cy="584775"/>
          </a:xfrm>
          <a:prstGeom prst="rect">
            <a:avLst/>
          </a:prstGeom>
          <a:noFill/>
        </p:spPr>
        <p:txBody>
          <a:bodyPr wrap="square" rtlCol="0">
            <a:spAutoFit/>
          </a:bodyPr>
          <a:lstStyle/>
          <a:p>
            <a:r>
              <a:rPr lang="en-GB" sz="3200" dirty="0">
                <a:latin typeface="Open Sans" panose="020B0606030504020204" pitchFamily="34" charset="0"/>
                <a:ea typeface="Open Sans" panose="020B0606030504020204" pitchFamily="34" charset="0"/>
                <a:cs typeface="Open Sans" panose="020B0606030504020204" pitchFamily="34" charset="0"/>
              </a:rPr>
              <a:t>Was </a:t>
            </a:r>
            <a:r>
              <a:rPr lang="en-GB" sz="3200" dirty="0" err="1">
                <a:latin typeface="Open Sans" panose="020B0606030504020204" pitchFamily="34" charset="0"/>
                <a:ea typeface="Open Sans" panose="020B0606030504020204" pitchFamily="34" charset="0"/>
                <a:cs typeface="Open Sans" panose="020B0606030504020204" pitchFamily="34" charset="0"/>
              </a:rPr>
              <a:t>wir</a:t>
            </a:r>
            <a:r>
              <a:rPr lang="en-GB" sz="3200" dirty="0">
                <a:latin typeface="Open Sans" panose="020B0606030504020204" pitchFamily="34" charset="0"/>
                <a:ea typeface="Open Sans" panose="020B0606030504020204" pitchFamily="34" charset="0"/>
                <a:cs typeface="Open Sans" panose="020B0606030504020204" pitchFamily="34" charset="0"/>
              </a:rPr>
              <a:t> </a:t>
            </a:r>
            <a:r>
              <a:rPr lang="en-GB" sz="3200" dirty="0" err="1">
                <a:latin typeface="Open Sans" panose="020B0606030504020204" pitchFamily="34" charset="0"/>
                <a:ea typeface="Open Sans" panose="020B0606030504020204" pitchFamily="34" charset="0"/>
                <a:cs typeface="Open Sans" panose="020B0606030504020204" pitchFamily="34" charset="0"/>
              </a:rPr>
              <a:t>machen</a:t>
            </a:r>
            <a:r>
              <a:rPr lang="en-GB" sz="32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96750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 name="Google Shape;155;p27">
            <a:extLst>
              <a:ext uri="{FF2B5EF4-FFF2-40B4-BE49-F238E27FC236}">
                <a16:creationId xmlns:a16="http://schemas.microsoft.com/office/drawing/2014/main" id="{7C297437-6754-2C45-86C6-3494027FFDF6}"/>
              </a:ext>
            </a:extLst>
          </p:cNvPr>
          <p:cNvSpPr/>
          <p:nvPr/>
        </p:nvSpPr>
        <p:spPr>
          <a:xfrm>
            <a:off x="6100762" y="-23083"/>
            <a:ext cx="6100763" cy="3437796"/>
          </a:xfrm>
          <a:prstGeom prst="rect">
            <a:avLst/>
          </a:prstGeom>
          <a:solidFill>
            <a:srgbClr val="4DAF46">
              <a:alpha val="74510"/>
            </a:srgbClr>
          </a:solidFill>
          <a:ln w="12700" cap="flat" cmpd="sng">
            <a:solidFill>
              <a:srgbClr val="D81D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 name="Google Shape;156;p27">
            <a:extLst>
              <a:ext uri="{FF2B5EF4-FFF2-40B4-BE49-F238E27FC236}">
                <a16:creationId xmlns:a16="http://schemas.microsoft.com/office/drawing/2014/main" id="{DCDC7DB1-85CB-4642-A330-6685AE081F14}"/>
              </a:ext>
            </a:extLst>
          </p:cNvPr>
          <p:cNvSpPr txBox="1"/>
          <p:nvPr/>
        </p:nvSpPr>
        <p:spPr>
          <a:xfrm>
            <a:off x="8084953" y="57661"/>
            <a:ext cx="4107047" cy="267761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2200" b="1" dirty="0">
                <a:solidFill>
                  <a:schemeClr val="lt1"/>
                </a:solidFill>
                <a:latin typeface="Open Sans"/>
                <a:ea typeface="Open Sans"/>
                <a:cs typeface="Open Sans"/>
                <a:sym typeface="Open Sans"/>
              </a:rPr>
              <a:t>Öffentliche Verwaltung</a:t>
            </a:r>
          </a:p>
          <a:p>
            <a:pPr marL="285750" marR="0" lvl="0" indent="-285750" algn="l" rtl="0">
              <a:lnSpc>
                <a:spcPct val="150000"/>
              </a:lnSpc>
              <a:spcBef>
                <a:spcPts val="0"/>
              </a:spcBef>
              <a:spcAft>
                <a:spcPts val="0"/>
              </a:spcAft>
              <a:buFont typeface="Arial" panose="020B0604020202020204" pitchFamily="34" charset="0"/>
              <a:buChar char="•"/>
            </a:pPr>
            <a:r>
              <a:rPr lang="de-DE" b="1" dirty="0">
                <a:solidFill>
                  <a:schemeClr val="lt1"/>
                </a:solidFill>
                <a:latin typeface="Open Sans"/>
                <a:ea typeface="Open Sans"/>
                <a:cs typeface="Open Sans"/>
                <a:sym typeface="Open Sans"/>
              </a:rPr>
              <a:t>Automatisierung von repetitiven Aufgaben</a:t>
            </a:r>
          </a:p>
          <a:p>
            <a:pPr marL="285750" lvl="0" indent="-285750">
              <a:lnSpc>
                <a:spcPct val="150000"/>
              </a:lnSpc>
              <a:buFont typeface="Arial" panose="020B0604020202020204" pitchFamily="34" charset="0"/>
              <a:buChar char="•"/>
            </a:pPr>
            <a:r>
              <a:rPr lang="de-DE" b="1" dirty="0">
                <a:solidFill>
                  <a:schemeClr val="lt1"/>
                </a:solidFill>
                <a:latin typeface="Open Sans"/>
                <a:ea typeface="Open Sans"/>
                <a:cs typeface="Open Sans"/>
                <a:sym typeface="Open Sans"/>
              </a:rPr>
              <a:t>Zuweisung und Planung </a:t>
            </a:r>
          </a:p>
          <a:p>
            <a:pPr marL="285750" lvl="0" indent="-285750">
              <a:lnSpc>
                <a:spcPct val="150000"/>
              </a:lnSpc>
              <a:buFont typeface="Arial" panose="020B0604020202020204" pitchFamily="34" charset="0"/>
              <a:buChar char="•"/>
            </a:pPr>
            <a:r>
              <a:rPr lang="de-DE" b="1" dirty="0">
                <a:solidFill>
                  <a:schemeClr val="lt1"/>
                </a:solidFill>
                <a:latin typeface="Open Sans"/>
                <a:ea typeface="Open Sans"/>
                <a:cs typeface="Open Sans"/>
                <a:sym typeface="Open Sans"/>
              </a:rPr>
              <a:t>Verdachtsfälle Sozialhilfebetrug</a:t>
            </a:r>
          </a:p>
          <a:p>
            <a:pPr marL="285750" marR="0" lvl="0" indent="-285750" algn="l" rtl="0">
              <a:lnSpc>
                <a:spcPct val="150000"/>
              </a:lnSpc>
              <a:spcBef>
                <a:spcPts val="0"/>
              </a:spcBef>
              <a:spcAft>
                <a:spcPts val="0"/>
              </a:spcAft>
              <a:buFont typeface="Arial" panose="020B0604020202020204" pitchFamily="34" charset="0"/>
              <a:buChar char="•"/>
            </a:pPr>
            <a:endParaRPr lang="de-DE" b="1" dirty="0">
              <a:solidFill>
                <a:schemeClr val="lt1"/>
              </a:solidFill>
              <a:latin typeface="Open Sans"/>
              <a:ea typeface="Open Sans"/>
              <a:cs typeface="Open Sans"/>
              <a:sym typeface="Open Sans"/>
            </a:endParaRPr>
          </a:p>
        </p:txBody>
      </p:sp>
      <p:sp>
        <p:nvSpPr>
          <p:cNvPr id="155" name="Google Shape;155;p27"/>
          <p:cNvSpPr/>
          <p:nvPr/>
        </p:nvSpPr>
        <p:spPr>
          <a:xfrm>
            <a:off x="0" y="-23083"/>
            <a:ext cx="6100763" cy="3437796"/>
          </a:xfrm>
          <a:prstGeom prst="rect">
            <a:avLst/>
          </a:prstGeom>
          <a:solidFill>
            <a:srgbClr val="DB322B">
              <a:alpha val="74510"/>
            </a:srgbClr>
          </a:solidFill>
          <a:ln w="12700" cap="flat" cmpd="sng">
            <a:solidFill>
              <a:srgbClr val="D81D23"/>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sz="1800" dirty="0">
              <a:solidFill>
                <a:schemeClr val="lt1"/>
              </a:solidFill>
              <a:latin typeface="Calibri"/>
              <a:ea typeface="Calibri"/>
              <a:cs typeface="Calibri"/>
              <a:sym typeface="Calibri"/>
            </a:endParaRPr>
          </a:p>
        </p:txBody>
      </p:sp>
      <p:sp>
        <p:nvSpPr>
          <p:cNvPr id="157" name="Google Shape;157;p27"/>
          <p:cNvSpPr txBox="1"/>
          <p:nvPr/>
        </p:nvSpPr>
        <p:spPr>
          <a:xfrm>
            <a:off x="5187636" y="3539905"/>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55;p27">
            <a:extLst>
              <a:ext uri="{FF2B5EF4-FFF2-40B4-BE49-F238E27FC236}">
                <a16:creationId xmlns:a16="http://schemas.microsoft.com/office/drawing/2014/main" id="{6EA8C876-51DF-4546-AE0A-EFC895D4CECA}"/>
              </a:ext>
            </a:extLst>
          </p:cNvPr>
          <p:cNvSpPr/>
          <p:nvPr/>
        </p:nvSpPr>
        <p:spPr>
          <a:xfrm>
            <a:off x="-1" y="3414713"/>
            <a:ext cx="6100763" cy="3437796"/>
          </a:xfrm>
          <a:prstGeom prst="rect">
            <a:avLst/>
          </a:prstGeom>
          <a:solidFill>
            <a:srgbClr val="EE9D35">
              <a:alpha val="74510"/>
            </a:srgbClr>
          </a:solidFill>
          <a:ln w="12700" cap="flat" cmpd="sng">
            <a:solidFill>
              <a:srgbClr val="D81D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155;p27">
            <a:extLst>
              <a:ext uri="{FF2B5EF4-FFF2-40B4-BE49-F238E27FC236}">
                <a16:creationId xmlns:a16="http://schemas.microsoft.com/office/drawing/2014/main" id="{B81E25A4-C79B-2341-BDB2-467F30F207F5}"/>
              </a:ext>
            </a:extLst>
          </p:cNvPr>
          <p:cNvSpPr/>
          <p:nvPr/>
        </p:nvSpPr>
        <p:spPr>
          <a:xfrm>
            <a:off x="6100762" y="3414713"/>
            <a:ext cx="6100763" cy="3437796"/>
          </a:xfrm>
          <a:prstGeom prst="rect">
            <a:avLst/>
          </a:prstGeom>
          <a:solidFill>
            <a:srgbClr val="1EAAD6">
              <a:alpha val="74902"/>
            </a:srgbClr>
          </a:solidFill>
          <a:ln w="12700" cap="flat" cmpd="sng">
            <a:solidFill>
              <a:srgbClr val="D81D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118DBA"/>
              </a:solidFill>
              <a:latin typeface="Calibri"/>
              <a:ea typeface="Calibri"/>
              <a:cs typeface="Calibri"/>
              <a:sym typeface="Calibri"/>
            </a:endParaRPr>
          </a:p>
        </p:txBody>
      </p:sp>
      <p:pic>
        <p:nvPicPr>
          <p:cNvPr id="3" name="Grafik 2">
            <a:extLst>
              <a:ext uri="{FF2B5EF4-FFF2-40B4-BE49-F238E27FC236}">
                <a16:creationId xmlns:a16="http://schemas.microsoft.com/office/drawing/2014/main" id="{302E51F7-8F78-9943-BB78-8AB1E63F954B}"/>
              </a:ext>
            </a:extLst>
          </p:cNvPr>
          <p:cNvPicPr>
            <a:picLocks noChangeAspect="1"/>
          </p:cNvPicPr>
          <p:nvPr/>
        </p:nvPicPr>
        <p:blipFill>
          <a:blip r:embed="rId3"/>
          <a:stretch>
            <a:fillRect/>
          </a:stretch>
        </p:blipFill>
        <p:spPr>
          <a:xfrm>
            <a:off x="221272" y="228263"/>
            <a:ext cx="1707479" cy="960457"/>
          </a:xfrm>
          <a:prstGeom prst="rect">
            <a:avLst/>
          </a:prstGeom>
          <a:effectLst>
            <a:outerShdw blurRad="50800" dist="38100" dir="2700000" algn="tl" rotWithShape="0">
              <a:prstClr val="black">
                <a:alpha val="40000"/>
              </a:prstClr>
            </a:outerShdw>
          </a:effectLst>
        </p:spPr>
      </p:pic>
      <p:sp>
        <p:nvSpPr>
          <p:cNvPr id="25" name="Google Shape;156;p27">
            <a:extLst>
              <a:ext uri="{FF2B5EF4-FFF2-40B4-BE49-F238E27FC236}">
                <a16:creationId xmlns:a16="http://schemas.microsoft.com/office/drawing/2014/main" id="{5915B68E-6574-F14D-94B6-F17CEEF956AF}"/>
              </a:ext>
            </a:extLst>
          </p:cNvPr>
          <p:cNvSpPr txBox="1"/>
          <p:nvPr/>
        </p:nvSpPr>
        <p:spPr>
          <a:xfrm>
            <a:off x="2038483" y="57661"/>
            <a:ext cx="3615665" cy="265453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2100" b="1" dirty="0">
                <a:solidFill>
                  <a:schemeClr val="lt1"/>
                </a:solidFill>
                <a:latin typeface="Open Sans"/>
                <a:ea typeface="Open Sans"/>
                <a:cs typeface="Open Sans"/>
                <a:sym typeface="Open Sans"/>
              </a:rPr>
              <a:t>Öffentlichkeit – Plattformen</a:t>
            </a:r>
          </a:p>
          <a:p>
            <a:pPr marL="285750" marR="0" lvl="0" indent="-285750" algn="l" rtl="0">
              <a:lnSpc>
                <a:spcPct val="150000"/>
              </a:lnSpc>
              <a:spcBef>
                <a:spcPts val="0"/>
              </a:spcBef>
              <a:spcAft>
                <a:spcPts val="0"/>
              </a:spcAft>
              <a:buFont typeface="Arial" panose="020B0604020202020204" pitchFamily="34" charset="0"/>
              <a:buChar char="•"/>
            </a:pPr>
            <a:r>
              <a:rPr lang="de-DE" b="1" dirty="0">
                <a:solidFill>
                  <a:schemeClr val="lt1"/>
                </a:solidFill>
                <a:latin typeface="Open Sans"/>
                <a:ea typeface="Open Sans"/>
                <a:cs typeface="Open Sans"/>
                <a:sym typeface="Open Sans"/>
              </a:rPr>
              <a:t>Automatisiertes </a:t>
            </a:r>
            <a:r>
              <a:rPr lang="de-DE" b="1" dirty="0" err="1">
                <a:solidFill>
                  <a:schemeClr val="lt1"/>
                </a:solidFill>
                <a:latin typeface="Open Sans"/>
                <a:ea typeface="Open Sans"/>
                <a:cs typeface="Open Sans"/>
                <a:sym typeface="Open Sans"/>
              </a:rPr>
              <a:t>Kuratieren</a:t>
            </a:r>
            <a:r>
              <a:rPr lang="de-DE" b="1" dirty="0">
                <a:solidFill>
                  <a:schemeClr val="lt1"/>
                </a:solidFill>
                <a:latin typeface="Open Sans"/>
                <a:ea typeface="Open Sans"/>
                <a:cs typeface="Open Sans"/>
                <a:sym typeface="Open Sans"/>
              </a:rPr>
              <a:t> von Inhalten</a:t>
            </a:r>
          </a:p>
          <a:p>
            <a:pPr marL="285750" marR="0" lvl="0" indent="-285750" algn="l" rtl="0">
              <a:lnSpc>
                <a:spcPct val="150000"/>
              </a:lnSpc>
              <a:spcBef>
                <a:spcPts val="0"/>
              </a:spcBef>
              <a:spcAft>
                <a:spcPts val="0"/>
              </a:spcAft>
              <a:buFont typeface="Arial" panose="020B0604020202020204" pitchFamily="34" charset="0"/>
              <a:buChar char="•"/>
            </a:pPr>
            <a:r>
              <a:rPr lang="de-DE" b="1" dirty="0" err="1">
                <a:solidFill>
                  <a:schemeClr val="lt1"/>
                </a:solidFill>
                <a:latin typeface="Open Sans"/>
                <a:ea typeface="Open Sans"/>
                <a:cs typeface="Open Sans"/>
                <a:sym typeface="Open Sans"/>
              </a:rPr>
              <a:t>Microtargeting</a:t>
            </a:r>
            <a:endParaRPr lang="de-DE" b="1" dirty="0">
              <a:solidFill>
                <a:schemeClr val="lt1"/>
              </a:solidFill>
              <a:latin typeface="Open Sans"/>
              <a:ea typeface="Open Sans"/>
              <a:cs typeface="Open Sans"/>
              <a:sym typeface="Open Sans"/>
            </a:endParaRPr>
          </a:p>
          <a:p>
            <a:pPr marL="285750" marR="0" lvl="0" indent="-285750" algn="l" rtl="0">
              <a:lnSpc>
                <a:spcPct val="150000"/>
              </a:lnSpc>
              <a:spcBef>
                <a:spcPts val="0"/>
              </a:spcBef>
              <a:spcAft>
                <a:spcPts val="0"/>
              </a:spcAft>
              <a:buFont typeface="Arial" panose="020B0604020202020204" pitchFamily="34" charset="0"/>
              <a:buChar char="•"/>
            </a:pPr>
            <a:r>
              <a:rPr lang="de-DE" b="1" dirty="0">
                <a:solidFill>
                  <a:schemeClr val="lt1"/>
                </a:solidFill>
                <a:latin typeface="Open Sans"/>
                <a:ea typeface="Open Sans"/>
                <a:cs typeface="Open Sans"/>
                <a:sym typeface="Open Sans"/>
              </a:rPr>
              <a:t>Politische Werbung</a:t>
            </a:r>
          </a:p>
          <a:p>
            <a:pPr marL="285750" marR="0" lvl="0" indent="-285750" algn="l" rtl="0">
              <a:lnSpc>
                <a:spcPct val="150000"/>
              </a:lnSpc>
              <a:spcBef>
                <a:spcPts val="0"/>
              </a:spcBef>
              <a:spcAft>
                <a:spcPts val="0"/>
              </a:spcAft>
              <a:buFont typeface="Arial" panose="020B0604020202020204" pitchFamily="34" charset="0"/>
              <a:buChar char="•"/>
            </a:pPr>
            <a:r>
              <a:rPr lang="de-DE" b="1" dirty="0">
                <a:solidFill>
                  <a:schemeClr val="lt1"/>
                </a:solidFill>
                <a:latin typeface="Open Sans"/>
                <a:ea typeface="Open Sans"/>
                <a:cs typeface="Open Sans"/>
                <a:sym typeface="Open Sans"/>
              </a:rPr>
              <a:t>Etc.</a:t>
            </a:r>
            <a:endParaRPr dirty="0"/>
          </a:p>
        </p:txBody>
      </p:sp>
      <p:sp>
        <p:nvSpPr>
          <p:cNvPr id="29" name="Google Shape;156;p27">
            <a:extLst>
              <a:ext uri="{FF2B5EF4-FFF2-40B4-BE49-F238E27FC236}">
                <a16:creationId xmlns:a16="http://schemas.microsoft.com/office/drawing/2014/main" id="{DD4477C2-C2A7-D944-9A2F-1E591DF3C9F6}"/>
              </a:ext>
            </a:extLst>
          </p:cNvPr>
          <p:cNvSpPr txBox="1"/>
          <p:nvPr/>
        </p:nvSpPr>
        <p:spPr>
          <a:xfrm>
            <a:off x="2038483" y="3417041"/>
            <a:ext cx="4107047" cy="267761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2200" b="1" dirty="0" err="1">
                <a:solidFill>
                  <a:schemeClr val="lt1"/>
                </a:solidFill>
                <a:latin typeface="Open Sans"/>
                <a:ea typeface="Open Sans"/>
                <a:cs typeface="Open Sans"/>
                <a:sym typeface="Open Sans"/>
              </a:rPr>
              <a:t>Algorithmic</a:t>
            </a:r>
            <a:r>
              <a:rPr lang="de-DE" sz="2200" b="1" dirty="0">
                <a:solidFill>
                  <a:schemeClr val="lt1"/>
                </a:solidFill>
                <a:latin typeface="Open Sans"/>
                <a:ea typeface="Open Sans"/>
                <a:cs typeface="Open Sans"/>
                <a:sym typeface="Open Sans"/>
              </a:rPr>
              <a:t> Management</a:t>
            </a:r>
          </a:p>
          <a:p>
            <a:pPr marL="285750" marR="0" lvl="0" indent="-285750" algn="l" rtl="0">
              <a:lnSpc>
                <a:spcPct val="150000"/>
              </a:lnSpc>
              <a:spcBef>
                <a:spcPts val="0"/>
              </a:spcBef>
              <a:spcAft>
                <a:spcPts val="0"/>
              </a:spcAft>
              <a:buFont typeface="Arial" panose="020B0604020202020204" pitchFamily="34" charset="0"/>
              <a:buChar char="•"/>
            </a:pPr>
            <a:r>
              <a:rPr lang="de-DE" b="1" dirty="0">
                <a:solidFill>
                  <a:schemeClr val="lt1"/>
                </a:solidFill>
                <a:latin typeface="Open Sans"/>
                <a:ea typeface="Open Sans"/>
                <a:cs typeface="Open Sans"/>
                <a:sym typeface="Open Sans"/>
              </a:rPr>
              <a:t>Überwachung</a:t>
            </a:r>
          </a:p>
          <a:p>
            <a:pPr marL="285750" marR="0" lvl="0" indent="-285750" algn="l" rtl="0">
              <a:lnSpc>
                <a:spcPct val="150000"/>
              </a:lnSpc>
              <a:spcBef>
                <a:spcPts val="0"/>
              </a:spcBef>
              <a:spcAft>
                <a:spcPts val="0"/>
              </a:spcAft>
              <a:buFont typeface="Arial" panose="020B0604020202020204" pitchFamily="34" charset="0"/>
              <a:buChar char="•"/>
            </a:pPr>
            <a:r>
              <a:rPr lang="de-DE" b="1" dirty="0">
                <a:solidFill>
                  <a:schemeClr val="lt1"/>
                </a:solidFill>
                <a:latin typeface="Open Sans"/>
                <a:ea typeface="Open Sans"/>
                <a:cs typeface="Open Sans"/>
                <a:sym typeface="Open Sans"/>
              </a:rPr>
              <a:t>Aufgabenzuweisung</a:t>
            </a:r>
          </a:p>
          <a:p>
            <a:pPr marL="285750" marR="0" lvl="0" indent="-285750" algn="l" rtl="0">
              <a:lnSpc>
                <a:spcPct val="150000"/>
              </a:lnSpc>
              <a:spcBef>
                <a:spcPts val="0"/>
              </a:spcBef>
              <a:spcAft>
                <a:spcPts val="0"/>
              </a:spcAft>
              <a:buFont typeface="Arial" panose="020B0604020202020204" pitchFamily="34" charset="0"/>
              <a:buChar char="•"/>
            </a:pPr>
            <a:r>
              <a:rPr lang="de-DE" b="1" dirty="0">
                <a:solidFill>
                  <a:schemeClr val="lt1"/>
                </a:solidFill>
                <a:latin typeface="Open Sans"/>
                <a:ea typeface="Open Sans"/>
                <a:cs typeface="Open Sans"/>
                <a:sym typeface="Open Sans"/>
              </a:rPr>
              <a:t>Leistungsbeurteilungen</a:t>
            </a:r>
          </a:p>
          <a:p>
            <a:pPr marL="285750" marR="0" lvl="0" indent="-285750" algn="l" rtl="0">
              <a:lnSpc>
                <a:spcPct val="150000"/>
              </a:lnSpc>
              <a:spcBef>
                <a:spcPts val="0"/>
              </a:spcBef>
              <a:spcAft>
                <a:spcPts val="0"/>
              </a:spcAft>
              <a:buFont typeface="Arial" panose="020B0604020202020204" pitchFamily="34" charset="0"/>
              <a:buChar char="•"/>
            </a:pPr>
            <a:r>
              <a:rPr lang="de-DE" b="1" dirty="0">
                <a:solidFill>
                  <a:schemeClr val="lt1"/>
                </a:solidFill>
                <a:latin typeface="Open Sans"/>
                <a:ea typeface="Open Sans"/>
                <a:cs typeface="Open Sans"/>
                <a:sym typeface="Open Sans"/>
              </a:rPr>
              <a:t>Algorithmische </a:t>
            </a:r>
            <a:r>
              <a:rPr lang="de-DE" b="1" dirty="0" err="1">
                <a:solidFill>
                  <a:schemeClr val="lt1"/>
                </a:solidFill>
                <a:latin typeface="Open Sans"/>
                <a:ea typeface="Open Sans"/>
                <a:cs typeface="Open Sans"/>
                <a:sym typeface="Open Sans"/>
              </a:rPr>
              <a:t>Beweber</a:t>
            </a:r>
            <a:r>
              <a:rPr lang="de-DE" b="1" dirty="0">
                <a:solidFill>
                  <a:schemeClr val="lt1"/>
                </a:solidFill>
                <a:latin typeface="Open Sans"/>
                <a:ea typeface="Open Sans"/>
                <a:cs typeface="Open Sans"/>
                <a:sym typeface="Open Sans"/>
              </a:rPr>
              <a:t>*</a:t>
            </a:r>
            <a:r>
              <a:rPr lang="de-DE" b="1" dirty="0" err="1">
                <a:solidFill>
                  <a:schemeClr val="lt1"/>
                </a:solidFill>
                <a:latin typeface="Open Sans"/>
                <a:ea typeface="Open Sans"/>
                <a:cs typeface="Open Sans"/>
                <a:sym typeface="Open Sans"/>
              </a:rPr>
              <a:t>innenauswahl</a:t>
            </a:r>
            <a:endParaRPr lang="de-DE" b="1" dirty="0">
              <a:solidFill>
                <a:schemeClr val="lt1"/>
              </a:solidFill>
              <a:latin typeface="Open Sans"/>
              <a:ea typeface="Open Sans"/>
              <a:cs typeface="Open Sans"/>
              <a:sym typeface="Open Sans"/>
            </a:endParaRPr>
          </a:p>
        </p:txBody>
      </p:sp>
      <p:sp>
        <p:nvSpPr>
          <p:cNvPr id="31" name="Google Shape;156;p27">
            <a:extLst>
              <a:ext uri="{FF2B5EF4-FFF2-40B4-BE49-F238E27FC236}">
                <a16:creationId xmlns:a16="http://schemas.microsoft.com/office/drawing/2014/main" id="{D92E2F2F-05CA-9541-A92D-EAAA4C4F6CC1}"/>
              </a:ext>
            </a:extLst>
          </p:cNvPr>
          <p:cNvSpPr txBox="1"/>
          <p:nvPr/>
        </p:nvSpPr>
        <p:spPr>
          <a:xfrm>
            <a:off x="8184013" y="3417041"/>
            <a:ext cx="4107047" cy="226211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de-DE" sz="2200" b="1" dirty="0">
                <a:solidFill>
                  <a:schemeClr val="lt1"/>
                </a:solidFill>
                <a:latin typeface="Open Sans"/>
                <a:ea typeface="Open Sans"/>
                <a:cs typeface="Open Sans"/>
                <a:sym typeface="Open Sans"/>
              </a:rPr>
              <a:t>Nachhaltigkeit</a:t>
            </a:r>
          </a:p>
          <a:p>
            <a:pPr marL="285750" marR="0" lvl="0" indent="-285750" algn="l" rtl="0">
              <a:lnSpc>
                <a:spcPct val="150000"/>
              </a:lnSpc>
              <a:spcBef>
                <a:spcPts val="0"/>
              </a:spcBef>
              <a:spcAft>
                <a:spcPts val="0"/>
              </a:spcAft>
              <a:buFont typeface="Arial" panose="020B0604020202020204" pitchFamily="34" charset="0"/>
              <a:buChar char="•"/>
            </a:pPr>
            <a:r>
              <a:rPr lang="de-DE" b="1" dirty="0">
                <a:solidFill>
                  <a:schemeClr val="lt1"/>
                </a:solidFill>
                <a:latin typeface="Open Sans"/>
                <a:ea typeface="Open Sans"/>
                <a:cs typeface="Open Sans"/>
                <a:sym typeface="Open Sans"/>
              </a:rPr>
              <a:t>Ökologische, soziale und ökonomische Nachhaltigkeit</a:t>
            </a:r>
          </a:p>
          <a:p>
            <a:pPr marL="285750" marR="0" lvl="0" indent="-285750" algn="l" rtl="0">
              <a:lnSpc>
                <a:spcPct val="150000"/>
              </a:lnSpc>
              <a:spcBef>
                <a:spcPts val="0"/>
              </a:spcBef>
              <a:spcAft>
                <a:spcPts val="0"/>
              </a:spcAft>
              <a:buFont typeface="Arial" panose="020B0604020202020204" pitchFamily="34" charset="0"/>
              <a:buChar char="•"/>
            </a:pPr>
            <a:r>
              <a:rPr lang="de-DE" b="1" dirty="0">
                <a:solidFill>
                  <a:schemeClr val="lt1"/>
                </a:solidFill>
                <a:latin typeface="Open Sans"/>
                <a:ea typeface="Open Sans"/>
                <a:cs typeface="Open Sans"/>
                <a:sym typeface="Open Sans"/>
              </a:rPr>
              <a:t>Ressourcenverbrauch von KI</a:t>
            </a:r>
          </a:p>
          <a:p>
            <a:pPr marL="285750" marR="0" lvl="0" indent="-285750" algn="l" rtl="0">
              <a:lnSpc>
                <a:spcPct val="150000"/>
              </a:lnSpc>
              <a:spcBef>
                <a:spcPts val="0"/>
              </a:spcBef>
              <a:spcAft>
                <a:spcPts val="0"/>
              </a:spcAft>
              <a:buFont typeface="Arial" panose="020B0604020202020204" pitchFamily="34" charset="0"/>
              <a:buChar char="•"/>
            </a:pPr>
            <a:endParaRPr lang="de-DE" b="1" dirty="0">
              <a:solidFill>
                <a:schemeClr val="lt1"/>
              </a:solidFill>
              <a:latin typeface="Open Sans"/>
              <a:ea typeface="Open Sans"/>
              <a:cs typeface="Open Sans"/>
              <a:sym typeface="Open Sans"/>
            </a:endParaRPr>
          </a:p>
        </p:txBody>
      </p:sp>
      <p:pic>
        <p:nvPicPr>
          <p:cNvPr id="4" name="Grafik 3">
            <a:extLst>
              <a:ext uri="{FF2B5EF4-FFF2-40B4-BE49-F238E27FC236}">
                <a16:creationId xmlns:a16="http://schemas.microsoft.com/office/drawing/2014/main" id="{A3DB2DB9-1166-6646-8930-4E747CE3E32F}"/>
              </a:ext>
            </a:extLst>
          </p:cNvPr>
          <p:cNvPicPr>
            <a:picLocks noChangeAspect="1"/>
          </p:cNvPicPr>
          <p:nvPr/>
        </p:nvPicPr>
        <p:blipFill>
          <a:blip r:embed="rId4"/>
          <a:stretch>
            <a:fillRect/>
          </a:stretch>
        </p:blipFill>
        <p:spPr>
          <a:xfrm>
            <a:off x="6287939" y="228263"/>
            <a:ext cx="1707479" cy="1054971"/>
          </a:xfrm>
          <a:prstGeom prst="rect">
            <a:avLst/>
          </a:prstGeom>
          <a:effectLst>
            <a:outerShdw blurRad="50800" dist="38100" dir="2700000" algn="tl" rotWithShape="0">
              <a:prstClr val="black">
                <a:alpha val="40000"/>
              </a:prstClr>
            </a:outerShdw>
          </a:effectLst>
        </p:spPr>
      </p:pic>
      <p:sp>
        <p:nvSpPr>
          <p:cNvPr id="5" name="Rechteck 4">
            <a:extLst>
              <a:ext uri="{FF2B5EF4-FFF2-40B4-BE49-F238E27FC236}">
                <a16:creationId xmlns:a16="http://schemas.microsoft.com/office/drawing/2014/main" id="{B04F9C49-34F4-DD4F-98EC-E25C6727516F}"/>
              </a:ext>
            </a:extLst>
          </p:cNvPr>
          <p:cNvSpPr/>
          <p:nvPr/>
        </p:nvSpPr>
        <p:spPr>
          <a:xfrm>
            <a:off x="6209402" y="1098415"/>
            <a:ext cx="1638590" cy="215444"/>
          </a:xfrm>
          <a:prstGeom prst="rect">
            <a:avLst/>
          </a:prstGeom>
        </p:spPr>
        <p:txBody>
          <a:bodyPr wrap="none">
            <a:spAutoFit/>
          </a:bodyPr>
          <a:lstStyle/>
          <a:p>
            <a:r>
              <a:rPr lang="de-DE" sz="800" dirty="0" err="1">
                <a:solidFill>
                  <a:schemeClr val="bg2"/>
                </a:solidFill>
              </a:rPr>
              <a:t>Photo</a:t>
            </a:r>
            <a:r>
              <a:rPr lang="de-DE" sz="800" dirty="0">
                <a:solidFill>
                  <a:schemeClr val="bg2"/>
                </a:solidFill>
              </a:rPr>
              <a:t> </a:t>
            </a:r>
            <a:r>
              <a:rPr lang="de-DE" sz="800" dirty="0" err="1">
                <a:solidFill>
                  <a:schemeClr val="bg2"/>
                </a:solidFill>
              </a:rPr>
              <a:t>by</a:t>
            </a:r>
            <a:r>
              <a:rPr lang="de-DE" sz="800" dirty="0">
                <a:solidFill>
                  <a:schemeClr val="bg2"/>
                </a:solidFill>
              </a:rPr>
              <a:t> </a:t>
            </a:r>
            <a:r>
              <a:rPr lang="de-DE" sz="800" dirty="0">
                <a:solidFill>
                  <a:schemeClr val="bg2"/>
                </a:solidFill>
                <a:hlinkClick r:id="rId5">
                  <a:extLst>
                    <a:ext uri="{A12FA001-AC4F-418D-AE19-62706E023703}">
                      <ahyp:hlinkClr xmlns:ahyp="http://schemas.microsoft.com/office/drawing/2018/hyperlinkcolor" val="tx"/>
                    </a:ext>
                  </a:extLst>
                </a:hlinkClick>
              </a:rPr>
              <a:t>shawnanggg</a:t>
            </a:r>
            <a:r>
              <a:rPr lang="de-DE" sz="800" dirty="0">
                <a:solidFill>
                  <a:schemeClr val="bg2"/>
                </a:solidFill>
              </a:rPr>
              <a:t> on </a:t>
            </a:r>
            <a:r>
              <a:rPr lang="de-DE" sz="800" dirty="0">
                <a:solidFill>
                  <a:schemeClr val="bg2"/>
                </a:solidFill>
                <a:hlinkClick r:id="rId5">
                  <a:extLst>
                    <a:ext uri="{A12FA001-AC4F-418D-AE19-62706E023703}">
                      <ahyp:hlinkClr xmlns:ahyp="http://schemas.microsoft.com/office/drawing/2018/hyperlinkcolor" val="tx"/>
                    </a:ext>
                  </a:extLst>
                </a:hlinkClick>
              </a:rPr>
              <a:t>Unsplash</a:t>
            </a:r>
            <a:endParaRPr lang="en-GB" sz="800" dirty="0">
              <a:solidFill>
                <a:schemeClr val="bg2"/>
              </a:solidFill>
            </a:endParaRPr>
          </a:p>
        </p:txBody>
      </p:sp>
      <p:pic>
        <p:nvPicPr>
          <p:cNvPr id="6" name="Grafik 5">
            <a:extLst>
              <a:ext uri="{FF2B5EF4-FFF2-40B4-BE49-F238E27FC236}">
                <a16:creationId xmlns:a16="http://schemas.microsoft.com/office/drawing/2014/main" id="{9C1B9B0B-1166-5248-8439-CDE299C1204A}"/>
              </a:ext>
            </a:extLst>
          </p:cNvPr>
          <p:cNvPicPr>
            <a:picLocks noChangeAspect="1"/>
          </p:cNvPicPr>
          <p:nvPr/>
        </p:nvPicPr>
        <p:blipFill>
          <a:blip r:embed="rId6"/>
          <a:stretch>
            <a:fillRect/>
          </a:stretch>
        </p:blipFill>
        <p:spPr>
          <a:xfrm>
            <a:off x="232777" y="3587643"/>
            <a:ext cx="1732458" cy="974507"/>
          </a:xfrm>
          <a:prstGeom prst="rect">
            <a:avLst/>
          </a:prstGeom>
          <a:effectLst>
            <a:outerShdw blurRad="50800" dist="38100" dir="2700000" algn="tl" rotWithShape="0">
              <a:prstClr val="black">
                <a:alpha val="40000"/>
              </a:prstClr>
            </a:outerShdw>
          </a:effectLst>
        </p:spPr>
      </p:pic>
      <p:pic>
        <p:nvPicPr>
          <p:cNvPr id="36" name="Grafik 35">
            <a:extLst>
              <a:ext uri="{FF2B5EF4-FFF2-40B4-BE49-F238E27FC236}">
                <a16:creationId xmlns:a16="http://schemas.microsoft.com/office/drawing/2014/main" id="{3ECB955D-911B-134F-B97F-940F00F4E9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1627" y="3587643"/>
            <a:ext cx="1707479" cy="986601"/>
          </a:xfrm>
          <a:prstGeom prst="rect">
            <a:avLst/>
          </a:prstGeom>
          <a:effectLst>
            <a:outerShdw blurRad="50800" dist="38100" dir="2700000" algn="tl" rotWithShape="0">
              <a:prstClr val="black">
                <a:alpha val="40000"/>
              </a:prstClr>
            </a:outerShdw>
          </a:effectLst>
        </p:spPr>
      </p:pic>
      <p:sp>
        <p:nvSpPr>
          <p:cNvPr id="37" name="Rechteck 36">
            <a:extLst>
              <a:ext uri="{FF2B5EF4-FFF2-40B4-BE49-F238E27FC236}">
                <a16:creationId xmlns:a16="http://schemas.microsoft.com/office/drawing/2014/main" id="{08B87898-861F-5840-97C8-8BBB35475550}"/>
              </a:ext>
            </a:extLst>
          </p:cNvPr>
          <p:cNvSpPr/>
          <p:nvPr/>
        </p:nvSpPr>
        <p:spPr>
          <a:xfrm>
            <a:off x="6265197" y="4392426"/>
            <a:ext cx="1548822" cy="215444"/>
          </a:xfrm>
          <a:prstGeom prst="rect">
            <a:avLst/>
          </a:prstGeom>
        </p:spPr>
        <p:txBody>
          <a:bodyPr wrap="none">
            <a:spAutoFit/>
          </a:bodyPr>
          <a:lstStyle/>
          <a:p>
            <a:r>
              <a:rPr lang="de-DE" sz="800" dirty="0" err="1">
                <a:solidFill>
                  <a:schemeClr val="bg2"/>
                </a:solidFill>
              </a:rPr>
              <a:t>Photo</a:t>
            </a:r>
            <a:r>
              <a:rPr lang="de-DE" sz="800" dirty="0">
                <a:solidFill>
                  <a:schemeClr val="bg2"/>
                </a:solidFill>
              </a:rPr>
              <a:t> </a:t>
            </a:r>
            <a:r>
              <a:rPr lang="de-DE" sz="800" dirty="0" err="1">
                <a:solidFill>
                  <a:schemeClr val="bg2"/>
                </a:solidFill>
              </a:rPr>
              <a:t>by</a:t>
            </a:r>
            <a:r>
              <a:rPr lang="de-DE" sz="800" dirty="0">
                <a:solidFill>
                  <a:schemeClr val="bg2"/>
                </a:solidFill>
              </a:rPr>
              <a:t> </a:t>
            </a:r>
            <a:r>
              <a:rPr lang="de-DE" sz="800" dirty="0" err="1">
                <a:solidFill>
                  <a:schemeClr val="bg2"/>
                </a:solidFill>
              </a:rPr>
              <a:t>TaylorVick</a:t>
            </a:r>
            <a:r>
              <a:rPr lang="de-DE" sz="800" dirty="0">
                <a:solidFill>
                  <a:schemeClr val="bg2"/>
                </a:solidFill>
              </a:rPr>
              <a:t> on </a:t>
            </a:r>
            <a:r>
              <a:rPr lang="de-DE" sz="800" dirty="0">
                <a:solidFill>
                  <a:schemeClr val="bg2"/>
                </a:solidFill>
                <a:hlinkClick r:id="rId5">
                  <a:extLst>
                    <a:ext uri="{A12FA001-AC4F-418D-AE19-62706E023703}">
                      <ahyp:hlinkClr xmlns:ahyp="http://schemas.microsoft.com/office/drawing/2018/hyperlinkcolor" val="tx"/>
                    </a:ext>
                  </a:extLst>
                </a:hlinkClick>
              </a:rPr>
              <a:t>Unsplash</a:t>
            </a:r>
            <a:endParaRPr lang="en-GB" sz="800" dirty="0">
              <a:solidFill>
                <a:schemeClr val="bg2"/>
              </a:solidFill>
            </a:endParaRPr>
          </a:p>
        </p:txBody>
      </p:sp>
    </p:spTree>
    <p:extLst>
      <p:ext uri="{BB962C8B-B14F-4D97-AF65-F5344CB8AC3E}">
        <p14:creationId xmlns:p14="http://schemas.microsoft.com/office/powerpoint/2010/main" val="423832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881824" y="951867"/>
            <a:ext cx="1639019" cy="1200329"/>
          </a:xfrm>
          <a:prstGeom prst="rect">
            <a:avLst/>
          </a:prstGeom>
          <a:noFill/>
        </p:spPr>
        <p:txBody>
          <a:bodyPr wrap="square" rtlCol="0">
            <a:spAutoFit/>
          </a:bodyPr>
          <a:lstStyle/>
          <a:p>
            <a:r>
              <a:rPr lang="en-GB" sz="7200" dirty="0">
                <a:solidFill>
                  <a:srgbClr val="D81D23"/>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7" name="Textfeld 6"/>
          <p:cNvSpPr txBox="1"/>
          <p:nvPr/>
        </p:nvSpPr>
        <p:spPr>
          <a:xfrm>
            <a:off x="1457739" y="1259643"/>
            <a:ext cx="9429336" cy="584775"/>
          </a:xfrm>
          <a:prstGeom prst="rect">
            <a:avLst/>
          </a:prstGeom>
          <a:noFill/>
        </p:spPr>
        <p:txBody>
          <a:bodyPr wrap="square" rtlCol="0">
            <a:spAutoFit/>
          </a:bodyPr>
          <a:lstStyle/>
          <a:p>
            <a:r>
              <a:rPr lang="en-GB" sz="3200" dirty="0" err="1">
                <a:latin typeface="Open Sans" panose="020B0606030504020204" pitchFamily="34" charset="0"/>
                <a:ea typeface="Open Sans" panose="020B0606030504020204" pitchFamily="34" charset="0"/>
                <a:cs typeface="Open Sans" panose="020B0606030504020204" pitchFamily="34" charset="0"/>
              </a:rPr>
              <a:t>Projekte</a:t>
            </a:r>
            <a:r>
              <a:rPr lang="en-GB" sz="3200" dirty="0">
                <a:latin typeface="Open Sans" panose="020B0606030504020204" pitchFamily="34" charset="0"/>
                <a:ea typeface="Open Sans" panose="020B0606030504020204" pitchFamily="34" charset="0"/>
                <a:cs typeface="Open Sans" panose="020B0606030504020204" pitchFamily="34" charset="0"/>
              </a:rPr>
              <a:t>, </a:t>
            </a:r>
            <a:r>
              <a:rPr lang="en-GB" sz="3200" dirty="0" err="1">
                <a:latin typeface="Open Sans" panose="020B0606030504020204" pitchFamily="34" charset="0"/>
                <a:ea typeface="Open Sans" panose="020B0606030504020204" pitchFamily="34" charset="0"/>
                <a:cs typeface="Open Sans" panose="020B0606030504020204" pitchFamily="34" charset="0"/>
              </a:rPr>
              <a:t>Publikationen</a:t>
            </a:r>
            <a:r>
              <a:rPr lang="en-GB" sz="3200" dirty="0">
                <a:latin typeface="Open Sans" panose="020B0606030504020204" pitchFamily="34" charset="0"/>
                <a:ea typeface="Open Sans" panose="020B0606030504020204" pitchFamily="34" charset="0"/>
                <a:cs typeface="Open Sans" panose="020B0606030504020204" pitchFamily="34" charset="0"/>
              </a:rPr>
              <a:t>, </a:t>
            </a:r>
            <a:r>
              <a:rPr lang="en-GB" sz="3200" dirty="0" err="1">
                <a:latin typeface="Open Sans" panose="020B0606030504020204" pitchFamily="34" charset="0"/>
                <a:ea typeface="Open Sans" panose="020B0606030504020204" pitchFamily="34" charset="0"/>
                <a:cs typeface="Open Sans" panose="020B0606030504020204" pitchFamily="34" charset="0"/>
              </a:rPr>
              <a:t>Fälle</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Gruppieren 15">
            <a:extLst>
              <a:ext uri="{FF2B5EF4-FFF2-40B4-BE49-F238E27FC236}">
                <a16:creationId xmlns:a16="http://schemas.microsoft.com/office/drawing/2014/main" id="{236EDBBD-656D-8040-8C03-1C5FC5FD2D2E}"/>
              </a:ext>
            </a:extLst>
          </p:cNvPr>
          <p:cNvGrpSpPr/>
          <p:nvPr/>
        </p:nvGrpSpPr>
        <p:grpSpPr>
          <a:xfrm>
            <a:off x="5431498" y="228263"/>
            <a:ext cx="6445449" cy="626214"/>
            <a:chOff x="5431498" y="228263"/>
            <a:chExt cx="6445449" cy="626214"/>
          </a:xfrm>
        </p:grpSpPr>
        <p:sp>
          <p:nvSpPr>
            <p:cNvPr id="5" name="Textfeld 4"/>
            <p:cNvSpPr txBox="1"/>
            <p:nvPr/>
          </p:nvSpPr>
          <p:spPr>
            <a:xfrm>
              <a:off x="5431498" y="392812"/>
              <a:ext cx="5782698" cy="461665"/>
            </a:xfrm>
            <a:prstGeom prst="rect">
              <a:avLst/>
            </a:prstGeom>
            <a:noFill/>
          </p:spPr>
          <p:txBody>
            <a:bodyPr wrap="square" rtlCol="0">
              <a:spAutoFit/>
            </a:bodyPr>
            <a:lstStyle/>
            <a:p>
              <a:pPr algn="r"/>
              <a:r>
                <a:rPr lang="en-GB" sz="12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 September 2022</a:t>
              </a:r>
            </a:p>
            <a:p>
              <a:pPr algn="r"/>
              <a:endParaRPr lang="en-GB" sz="12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0848" y="228263"/>
              <a:ext cx="606099" cy="606099"/>
            </a:xfrm>
            <a:prstGeom prst="rect">
              <a:avLst/>
            </a:prstGeom>
          </p:spPr>
        </p:pic>
      </p:grpSp>
      <p:sp>
        <p:nvSpPr>
          <p:cNvPr id="6" name="Textfeld 5">
            <a:extLst>
              <a:ext uri="{FF2B5EF4-FFF2-40B4-BE49-F238E27FC236}">
                <a16:creationId xmlns:a16="http://schemas.microsoft.com/office/drawing/2014/main" id="{0617C3CB-4D59-FA47-8879-6E754C6F4FBC}"/>
              </a:ext>
            </a:extLst>
          </p:cNvPr>
          <p:cNvSpPr txBox="1"/>
          <p:nvPr/>
        </p:nvSpPr>
        <p:spPr>
          <a:xfrm>
            <a:off x="9739423" y="1041991"/>
            <a:ext cx="184731" cy="369332"/>
          </a:xfrm>
          <a:prstGeom prst="rect">
            <a:avLst/>
          </a:prstGeom>
          <a:noFill/>
        </p:spPr>
        <p:txBody>
          <a:bodyPr wrap="none" rtlCol="0">
            <a:spAutoFit/>
          </a:bodyPr>
          <a:lstStyle/>
          <a:p>
            <a:endParaRPr lang="en-GB" dirty="0"/>
          </a:p>
        </p:txBody>
      </p:sp>
      <p:pic>
        <p:nvPicPr>
          <p:cNvPr id="5122" name="Picture 2" descr="https://algorithmwatch.org/de/wp-content/uploads/2020/10/707px_AS2020-cover-500.jpg">
            <a:extLst>
              <a:ext uri="{FF2B5EF4-FFF2-40B4-BE49-F238E27FC236}">
                <a16:creationId xmlns:a16="http://schemas.microsoft.com/office/drawing/2014/main" id="{974F1D14-613C-0B4F-A628-A8391D6C29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824" y="2459972"/>
            <a:ext cx="2224698" cy="31458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Grafik 1">
            <a:extLst>
              <a:ext uri="{FF2B5EF4-FFF2-40B4-BE49-F238E27FC236}">
                <a16:creationId xmlns:a16="http://schemas.microsoft.com/office/drawing/2014/main" id="{7523D243-8104-1C47-A0CF-EBC469070C1E}"/>
              </a:ext>
            </a:extLst>
          </p:cNvPr>
          <p:cNvPicPr>
            <a:picLocks noChangeAspect="1"/>
          </p:cNvPicPr>
          <p:nvPr/>
        </p:nvPicPr>
        <p:blipFill>
          <a:blip r:embed="rId5"/>
          <a:stretch>
            <a:fillRect/>
          </a:stretch>
        </p:blipFill>
        <p:spPr>
          <a:xfrm>
            <a:off x="2374023" y="3602586"/>
            <a:ext cx="3382219" cy="2311052"/>
          </a:xfrm>
          <a:prstGeom prst="rect">
            <a:avLst/>
          </a:prstGeom>
          <a:effectLst>
            <a:outerShdw blurRad="50800" dist="38100" dir="2700000" algn="tl" rotWithShape="0">
              <a:prstClr val="black">
                <a:alpha val="40000"/>
              </a:prstClr>
            </a:outerShdw>
          </a:effectLst>
        </p:spPr>
      </p:pic>
      <p:sp>
        <p:nvSpPr>
          <p:cNvPr id="3" name="Textfeld 2">
            <a:extLst>
              <a:ext uri="{FF2B5EF4-FFF2-40B4-BE49-F238E27FC236}">
                <a16:creationId xmlns:a16="http://schemas.microsoft.com/office/drawing/2014/main" id="{323D8454-5B0C-0844-A124-8169A1F50DF8}"/>
              </a:ext>
            </a:extLst>
          </p:cNvPr>
          <p:cNvSpPr txBox="1"/>
          <p:nvPr/>
        </p:nvSpPr>
        <p:spPr>
          <a:xfrm>
            <a:off x="5954336" y="2152194"/>
            <a:ext cx="5922611" cy="4208844"/>
          </a:xfrm>
          <a:prstGeom prst="rect">
            <a:avLst/>
          </a:prstGeom>
          <a:noFill/>
        </p:spPr>
        <p:txBody>
          <a:bodyPr wrap="square" rtlCol="0">
            <a:spAutoFit/>
          </a:bodyPr>
          <a:lstStyle/>
          <a:p>
            <a:r>
              <a:rPr lang="de-DE" b="1" dirty="0">
                <a:latin typeface="Open Sans" pitchFamily="2" charset="0"/>
                <a:ea typeface="Open Sans" pitchFamily="2" charset="0"/>
                <a:cs typeface="Open Sans" pitchFamily="2" charset="0"/>
              </a:rPr>
              <a:t>Das </a:t>
            </a:r>
            <a:r>
              <a:rPr lang="de-DE" b="1" dirty="0" err="1">
                <a:latin typeface="Open Sans" pitchFamily="2" charset="0"/>
                <a:ea typeface="Open Sans" pitchFamily="2" charset="0"/>
                <a:cs typeface="Open Sans" pitchFamily="2" charset="0"/>
              </a:rPr>
              <a:t>Gladsaxe</a:t>
            </a:r>
            <a:r>
              <a:rPr lang="de-DE" b="1" dirty="0">
                <a:latin typeface="Open Sans" pitchFamily="2" charset="0"/>
                <a:ea typeface="Open Sans" pitchFamily="2" charset="0"/>
                <a:cs typeface="Open Sans" pitchFamily="2" charset="0"/>
              </a:rPr>
              <a:t>-Modell – Automatisierte Profilerstellung zur Früherkennung gefährdeter Kinder</a:t>
            </a:r>
          </a:p>
          <a:p>
            <a:endParaRPr lang="de-DE" dirty="0">
              <a:latin typeface="Open Sans" pitchFamily="2" charset="0"/>
              <a:ea typeface="Open Sans" pitchFamily="2" charset="0"/>
              <a:cs typeface="Open Sans" pitchFamily="2" charset="0"/>
            </a:endParaRPr>
          </a:p>
          <a:p>
            <a:pPr marL="285750" indent="-285750">
              <a:spcAft>
                <a:spcPts val="300"/>
              </a:spcAft>
              <a:buFont typeface="Arial" panose="020B0604020202020204" pitchFamily="34" charset="0"/>
              <a:buChar char="•"/>
            </a:pPr>
            <a:r>
              <a:rPr lang="de-DE" sz="1600" dirty="0" err="1">
                <a:latin typeface="Open Sans" pitchFamily="2" charset="0"/>
                <a:ea typeface="Open Sans" pitchFamily="2" charset="0"/>
                <a:cs typeface="Open Sans" pitchFamily="2" charset="0"/>
              </a:rPr>
              <a:t>Profiling</a:t>
            </a:r>
            <a:r>
              <a:rPr lang="de-DE" sz="1600" dirty="0">
                <a:latin typeface="Open Sans" pitchFamily="2" charset="0"/>
                <a:ea typeface="Open Sans" pitchFamily="2" charset="0"/>
                <a:cs typeface="Open Sans" pitchFamily="2" charset="0"/>
              </a:rPr>
              <a:t>-System basierend auf einer Berechnung von "Risikoindikatoren" zur Früherkennung von Kindern in gefährdeten Familien</a:t>
            </a:r>
          </a:p>
          <a:p>
            <a:pPr marL="285750" indent="-285750">
              <a:spcAft>
                <a:spcPts val="300"/>
              </a:spcAft>
              <a:buFont typeface="Arial" panose="020B0604020202020204" pitchFamily="34" charset="0"/>
              <a:buChar char="•"/>
            </a:pPr>
            <a:r>
              <a:rPr lang="de-DE" sz="1600" dirty="0">
                <a:latin typeface="Open Sans" pitchFamily="2" charset="0"/>
                <a:ea typeface="Open Sans" pitchFamily="2" charset="0"/>
                <a:cs typeface="Open Sans" pitchFamily="2" charset="0"/>
              </a:rPr>
              <a:t>punktebasiertes Analysesystem mit Parametern zur Risikoeinschätzung</a:t>
            </a:r>
          </a:p>
          <a:p>
            <a:pPr marL="742950" lvl="1" indent="-285750">
              <a:spcAft>
                <a:spcPts val="300"/>
              </a:spcAft>
              <a:buFont typeface="Arial" panose="020B0604020202020204" pitchFamily="34" charset="0"/>
              <a:buChar char="•"/>
            </a:pPr>
            <a:r>
              <a:rPr lang="de-DE" sz="1600" dirty="0">
                <a:latin typeface="Open Sans" pitchFamily="2" charset="0"/>
                <a:ea typeface="Open Sans" pitchFamily="2" charset="0"/>
                <a:cs typeface="Open Sans" pitchFamily="2" charset="0"/>
              </a:rPr>
              <a:t>psychische Gesundheit der Eltern (3000 </a:t>
            </a:r>
            <a:r>
              <a:rPr lang="de-DE" sz="1600" dirty="0" err="1">
                <a:latin typeface="Open Sans" pitchFamily="2" charset="0"/>
                <a:ea typeface="Open Sans" pitchFamily="2" charset="0"/>
                <a:cs typeface="Open Sans" pitchFamily="2" charset="0"/>
              </a:rPr>
              <a:t>points</a:t>
            </a:r>
            <a:r>
              <a:rPr lang="de-DE" sz="1600" dirty="0">
                <a:latin typeface="Open Sans" pitchFamily="2" charset="0"/>
                <a:ea typeface="Open Sans" pitchFamily="2" charset="0"/>
                <a:cs typeface="Open Sans" pitchFamily="2" charset="0"/>
              </a:rPr>
              <a:t>),</a:t>
            </a:r>
          </a:p>
          <a:p>
            <a:pPr marL="742950" lvl="1" indent="-285750">
              <a:spcAft>
                <a:spcPts val="300"/>
              </a:spcAft>
              <a:buFont typeface="Arial" panose="020B0604020202020204" pitchFamily="34" charset="0"/>
              <a:buChar char="•"/>
            </a:pPr>
            <a:r>
              <a:rPr lang="de-DE" sz="1600" dirty="0">
                <a:latin typeface="Open Sans" pitchFamily="2" charset="0"/>
                <a:ea typeface="Open Sans" pitchFamily="2" charset="0"/>
                <a:cs typeface="Open Sans" pitchFamily="2" charset="0"/>
              </a:rPr>
              <a:t>Arbeitslosigkeit (500 </a:t>
            </a:r>
            <a:r>
              <a:rPr lang="de-DE" sz="1600" dirty="0" err="1">
                <a:latin typeface="Open Sans" pitchFamily="2" charset="0"/>
                <a:ea typeface="Open Sans" pitchFamily="2" charset="0"/>
                <a:cs typeface="Open Sans" pitchFamily="2" charset="0"/>
              </a:rPr>
              <a:t>points</a:t>
            </a:r>
            <a:r>
              <a:rPr lang="de-DE" sz="1600" dirty="0">
                <a:latin typeface="Open Sans" pitchFamily="2" charset="0"/>
                <a:ea typeface="Open Sans" pitchFamily="2" charset="0"/>
                <a:cs typeface="Open Sans" pitchFamily="2" charset="0"/>
              </a:rPr>
              <a:t>),</a:t>
            </a:r>
          </a:p>
          <a:p>
            <a:pPr marL="742950" lvl="1" indent="-285750">
              <a:spcAft>
                <a:spcPts val="300"/>
              </a:spcAft>
              <a:buFont typeface="Arial" panose="020B0604020202020204" pitchFamily="34" charset="0"/>
              <a:buChar char="•"/>
            </a:pPr>
            <a:r>
              <a:rPr lang="de-DE" sz="1600" dirty="0">
                <a:latin typeface="Open Sans" pitchFamily="2" charset="0"/>
                <a:ea typeface="Open Sans" pitchFamily="2" charset="0"/>
                <a:cs typeface="Open Sans" pitchFamily="2" charset="0"/>
              </a:rPr>
              <a:t>Verpasste Arztbesuche (1000 </a:t>
            </a:r>
            <a:r>
              <a:rPr lang="de-DE" sz="1600" dirty="0" err="1">
                <a:latin typeface="Open Sans" pitchFamily="2" charset="0"/>
                <a:ea typeface="Open Sans" pitchFamily="2" charset="0"/>
                <a:cs typeface="Open Sans" pitchFamily="2" charset="0"/>
              </a:rPr>
              <a:t>points</a:t>
            </a:r>
            <a:r>
              <a:rPr lang="de-DE" sz="1600" dirty="0">
                <a:latin typeface="Open Sans" pitchFamily="2" charset="0"/>
                <a:ea typeface="Open Sans" pitchFamily="2" charset="0"/>
                <a:cs typeface="Open Sans" pitchFamily="2" charset="0"/>
              </a:rPr>
              <a:t>),</a:t>
            </a:r>
          </a:p>
          <a:p>
            <a:pPr marL="742950" lvl="1" indent="-285750">
              <a:spcAft>
                <a:spcPts val="300"/>
              </a:spcAft>
              <a:buFont typeface="Arial" panose="020B0604020202020204" pitchFamily="34" charset="0"/>
              <a:buChar char="•"/>
            </a:pPr>
            <a:r>
              <a:rPr lang="de-DE" sz="1600" dirty="0">
                <a:latin typeface="Open Sans" pitchFamily="2" charset="0"/>
                <a:ea typeface="Open Sans" pitchFamily="2" charset="0"/>
                <a:cs typeface="Open Sans" pitchFamily="2" charset="0"/>
              </a:rPr>
              <a:t>Verpasste Zahnarzttermin (300 </a:t>
            </a:r>
            <a:r>
              <a:rPr lang="de-DE" sz="1600" dirty="0" err="1">
                <a:latin typeface="Open Sans" pitchFamily="2" charset="0"/>
                <a:ea typeface="Open Sans" pitchFamily="2" charset="0"/>
                <a:cs typeface="Open Sans" pitchFamily="2" charset="0"/>
              </a:rPr>
              <a:t>points</a:t>
            </a:r>
            <a:r>
              <a:rPr lang="de-DE" sz="1600" dirty="0">
                <a:latin typeface="Open Sans" pitchFamily="2" charset="0"/>
                <a:ea typeface="Open Sans" pitchFamily="2" charset="0"/>
                <a:cs typeface="Open Sans" pitchFamily="2" charset="0"/>
              </a:rPr>
              <a:t>)</a:t>
            </a:r>
          </a:p>
          <a:p>
            <a:pPr marL="742950" lvl="1" indent="-285750">
              <a:spcAft>
                <a:spcPts val="300"/>
              </a:spcAft>
              <a:buFont typeface="Arial" panose="020B0604020202020204" pitchFamily="34" charset="0"/>
              <a:buChar char="•"/>
            </a:pPr>
            <a:r>
              <a:rPr lang="de-DE" sz="1600" dirty="0" err="1">
                <a:latin typeface="Open Sans" pitchFamily="2" charset="0"/>
                <a:ea typeface="Open Sans" pitchFamily="2" charset="0"/>
                <a:cs typeface="Open Sans" pitchFamily="2" charset="0"/>
              </a:rPr>
              <a:t>Scheiddung</a:t>
            </a:r>
            <a:endParaRPr lang="en-GB" sz="1600" dirty="0">
              <a:latin typeface="Open Sans" pitchFamily="2" charset="0"/>
              <a:ea typeface="Open Sans" pitchFamily="2" charset="0"/>
              <a:cs typeface="Open Sans" pitchFamily="2" charset="0"/>
            </a:endParaRPr>
          </a:p>
          <a:p>
            <a:endParaRPr lang="en-GB" dirty="0"/>
          </a:p>
          <a:p>
            <a:endParaRPr lang="en-GB" dirty="0"/>
          </a:p>
        </p:txBody>
      </p:sp>
    </p:spTree>
    <p:extLst>
      <p:ext uri="{BB962C8B-B14F-4D97-AF65-F5344CB8AC3E}">
        <p14:creationId xmlns:p14="http://schemas.microsoft.com/office/powerpoint/2010/main" val="232931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881824" y="2711396"/>
            <a:ext cx="1639019" cy="1200329"/>
          </a:xfrm>
          <a:prstGeom prst="rect">
            <a:avLst/>
          </a:prstGeom>
          <a:noFill/>
        </p:spPr>
        <p:txBody>
          <a:bodyPr wrap="square" rtlCol="0">
            <a:spAutoFit/>
          </a:bodyPr>
          <a:lstStyle/>
          <a:p>
            <a:r>
              <a:rPr lang="en-GB" sz="7200" dirty="0">
                <a:solidFill>
                  <a:srgbClr val="D81D23"/>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16" name="Gruppieren 15">
            <a:extLst>
              <a:ext uri="{FF2B5EF4-FFF2-40B4-BE49-F238E27FC236}">
                <a16:creationId xmlns:a16="http://schemas.microsoft.com/office/drawing/2014/main" id="{236EDBBD-656D-8040-8C03-1C5FC5FD2D2E}"/>
              </a:ext>
            </a:extLst>
          </p:cNvPr>
          <p:cNvGrpSpPr/>
          <p:nvPr/>
        </p:nvGrpSpPr>
        <p:grpSpPr>
          <a:xfrm>
            <a:off x="5431498" y="228263"/>
            <a:ext cx="6445449" cy="606099"/>
            <a:chOff x="5431498" y="228263"/>
            <a:chExt cx="6445449" cy="606099"/>
          </a:xfrm>
        </p:grpSpPr>
        <p:sp>
          <p:nvSpPr>
            <p:cNvPr id="5" name="Textfeld 4"/>
            <p:cNvSpPr txBox="1"/>
            <p:nvPr/>
          </p:nvSpPr>
          <p:spPr>
            <a:xfrm>
              <a:off x="5431498" y="392812"/>
              <a:ext cx="5782698" cy="276999"/>
            </a:xfrm>
            <a:prstGeom prst="rect">
              <a:avLst/>
            </a:prstGeom>
            <a:noFill/>
          </p:spPr>
          <p:txBody>
            <a:bodyPr wrap="square" rtlCol="0">
              <a:spAutoFit/>
            </a:bodyPr>
            <a:lstStyle/>
            <a:p>
              <a:pPr algn="r"/>
              <a:r>
                <a:rPr lang="en-GB" sz="12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 September 2022</a:t>
              </a: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0848" y="228263"/>
              <a:ext cx="606099" cy="606099"/>
            </a:xfrm>
            <a:prstGeom prst="rect">
              <a:avLst/>
            </a:prstGeom>
          </p:spPr>
        </p:pic>
      </p:grpSp>
      <p:sp>
        <p:nvSpPr>
          <p:cNvPr id="21" name="Textfeld 20">
            <a:extLst>
              <a:ext uri="{FF2B5EF4-FFF2-40B4-BE49-F238E27FC236}">
                <a16:creationId xmlns:a16="http://schemas.microsoft.com/office/drawing/2014/main" id="{0410BB27-CD60-4447-B5C1-E587D2EC99B5}"/>
              </a:ext>
            </a:extLst>
          </p:cNvPr>
          <p:cNvSpPr txBox="1"/>
          <p:nvPr/>
        </p:nvSpPr>
        <p:spPr>
          <a:xfrm>
            <a:off x="1457739" y="3019172"/>
            <a:ext cx="7492297" cy="584775"/>
          </a:xfrm>
          <a:prstGeom prst="rect">
            <a:avLst/>
          </a:prstGeom>
          <a:noFill/>
        </p:spPr>
        <p:txBody>
          <a:bodyPr wrap="square" rtlCol="0">
            <a:spAutoFit/>
          </a:bodyPr>
          <a:lstStyle/>
          <a:p>
            <a:r>
              <a:rPr lang="en-GB" sz="3200" dirty="0" err="1">
                <a:latin typeface="Open Sans" panose="020B0606030504020204" pitchFamily="34" charset="0"/>
                <a:ea typeface="Open Sans" panose="020B0606030504020204" pitchFamily="34" charset="0"/>
                <a:cs typeface="Open Sans" panose="020B0606030504020204" pitchFamily="34" charset="0"/>
              </a:rPr>
              <a:t>Weitere</a:t>
            </a:r>
            <a:r>
              <a:rPr lang="en-GB" sz="3200" dirty="0">
                <a:latin typeface="Open Sans" panose="020B0606030504020204" pitchFamily="34" charset="0"/>
                <a:ea typeface="Open Sans" panose="020B0606030504020204" pitchFamily="34" charset="0"/>
                <a:cs typeface="Open Sans" panose="020B0606030504020204" pitchFamily="34" charset="0"/>
              </a:rPr>
              <a:t> </a:t>
            </a:r>
            <a:r>
              <a:rPr lang="en-GB" sz="3200" dirty="0" err="1">
                <a:latin typeface="Open Sans" panose="020B0606030504020204" pitchFamily="34" charset="0"/>
                <a:ea typeface="Open Sans" panose="020B0606030504020204" pitchFamily="34" charset="0"/>
                <a:cs typeface="Open Sans" panose="020B0606030504020204" pitchFamily="34" charset="0"/>
              </a:rPr>
              <a:t>Fälle</a:t>
            </a:r>
            <a:r>
              <a:rPr lang="en-GB" sz="32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53741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881824" y="2711396"/>
            <a:ext cx="1639019" cy="1200329"/>
          </a:xfrm>
          <a:prstGeom prst="rect">
            <a:avLst/>
          </a:prstGeom>
          <a:noFill/>
        </p:spPr>
        <p:txBody>
          <a:bodyPr wrap="square" rtlCol="0">
            <a:spAutoFit/>
          </a:bodyPr>
          <a:lstStyle/>
          <a:p>
            <a:r>
              <a:rPr lang="en-GB" sz="7200" dirty="0">
                <a:solidFill>
                  <a:srgbClr val="D81D23"/>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16" name="Gruppieren 15">
            <a:extLst>
              <a:ext uri="{FF2B5EF4-FFF2-40B4-BE49-F238E27FC236}">
                <a16:creationId xmlns:a16="http://schemas.microsoft.com/office/drawing/2014/main" id="{236EDBBD-656D-8040-8C03-1C5FC5FD2D2E}"/>
              </a:ext>
            </a:extLst>
          </p:cNvPr>
          <p:cNvGrpSpPr/>
          <p:nvPr/>
        </p:nvGrpSpPr>
        <p:grpSpPr>
          <a:xfrm>
            <a:off x="5431498" y="228263"/>
            <a:ext cx="6445449" cy="606099"/>
            <a:chOff x="5431498" y="228263"/>
            <a:chExt cx="6445449" cy="606099"/>
          </a:xfrm>
        </p:grpSpPr>
        <p:sp>
          <p:nvSpPr>
            <p:cNvPr id="5" name="Textfeld 4"/>
            <p:cNvSpPr txBox="1"/>
            <p:nvPr/>
          </p:nvSpPr>
          <p:spPr>
            <a:xfrm>
              <a:off x="5431498" y="392812"/>
              <a:ext cx="5782698" cy="276999"/>
            </a:xfrm>
            <a:prstGeom prst="rect">
              <a:avLst/>
            </a:prstGeom>
            <a:noFill/>
          </p:spPr>
          <p:txBody>
            <a:bodyPr wrap="square" rtlCol="0">
              <a:spAutoFit/>
            </a:bodyPr>
            <a:lstStyle/>
            <a:p>
              <a:pPr algn="r"/>
              <a:r>
                <a:rPr lang="en-GB" sz="12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 September 2022</a:t>
              </a: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0848" y="228263"/>
              <a:ext cx="606099" cy="606099"/>
            </a:xfrm>
            <a:prstGeom prst="rect">
              <a:avLst/>
            </a:prstGeom>
          </p:spPr>
        </p:pic>
      </p:grpSp>
      <p:sp>
        <p:nvSpPr>
          <p:cNvPr id="21" name="Textfeld 20">
            <a:extLst>
              <a:ext uri="{FF2B5EF4-FFF2-40B4-BE49-F238E27FC236}">
                <a16:creationId xmlns:a16="http://schemas.microsoft.com/office/drawing/2014/main" id="{0410BB27-CD60-4447-B5C1-E587D2EC99B5}"/>
              </a:ext>
            </a:extLst>
          </p:cNvPr>
          <p:cNvSpPr txBox="1"/>
          <p:nvPr/>
        </p:nvSpPr>
        <p:spPr>
          <a:xfrm>
            <a:off x="1457739" y="3019172"/>
            <a:ext cx="7492297" cy="584775"/>
          </a:xfrm>
          <a:prstGeom prst="rect">
            <a:avLst/>
          </a:prstGeom>
          <a:noFill/>
        </p:spPr>
        <p:txBody>
          <a:bodyPr wrap="square" rtlCol="0">
            <a:spAutoFit/>
          </a:bodyPr>
          <a:lstStyle/>
          <a:p>
            <a:r>
              <a:rPr lang="en-GB" sz="3200" dirty="0">
                <a:latin typeface="Open Sans" panose="020B0606030504020204" pitchFamily="34" charset="0"/>
                <a:ea typeface="Open Sans" panose="020B0606030504020204" pitchFamily="34" charset="0"/>
                <a:cs typeface="Open Sans" panose="020B0606030504020204" pitchFamily="34" charset="0"/>
              </a:rPr>
              <a:t>Algorithmenbasierte </a:t>
            </a:r>
            <a:r>
              <a:rPr lang="en-GB" sz="3200" dirty="0" err="1">
                <a:latin typeface="Open Sans" panose="020B0606030504020204" pitchFamily="34" charset="0"/>
                <a:ea typeface="Open Sans" panose="020B0606030504020204" pitchFamily="34" charset="0"/>
                <a:cs typeface="Open Sans" panose="020B0606030504020204" pitchFamily="34" charset="0"/>
              </a:rPr>
              <a:t>Diskriminierung</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6360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E5F4E14C-F9E7-B143-BE46-2057D84993AF}"/>
              </a:ext>
            </a:extLst>
          </p:cNvPr>
          <p:cNvPicPr>
            <a:picLocks noChangeAspect="1"/>
          </p:cNvPicPr>
          <p:nvPr/>
        </p:nvPicPr>
        <p:blipFill>
          <a:blip r:embed="rId3"/>
          <a:stretch>
            <a:fillRect/>
          </a:stretch>
        </p:blipFill>
        <p:spPr>
          <a:xfrm>
            <a:off x="4028455" y="2159992"/>
            <a:ext cx="5237017" cy="2008664"/>
          </a:xfrm>
          <a:prstGeom prst="rect">
            <a:avLst/>
          </a:prstGeom>
          <a:effectLst>
            <a:outerShdw blurRad="50800" dist="38100" dir="8100000" algn="tr" rotWithShape="0">
              <a:prstClr val="black">
                <a:alpha val="40000"/>
              </a:prstClr>
            </a:outerShdw>
          </a:effectLst>
        </p:spPr>
      </p:pic>
      <p:sp>
        <p:nvSpPr>
          <p:cNvPr id="4" name="Textfeld 3"/>
          <p:cNvSpPr txBox="1"/>
          <p:nvPr/>
        </p:nvSpPr>
        <p:spPr>
          <a:xfrm>
            <a:off x="881824" y="951867"/>
            <a:ext cx="1639019" cy="1200329"/>
          </a:xfrm>
          <a:prstGeom prst="rect">
            <a:avLst/>
          </a:prstGeom>
          <a:noFill/>
        </p:spPr>
        <p:txBody>
          <a:bodyPr wrap="square" rtlCol="0">
            <a:spAutoFit/>
          </a:bodyPr>
          <a:lstStyle/>
          <a:p>
            <a:r>
              <a:rPr lang="en-GB" sz="7200" dirty="0">
                <a:solidFill>
                  <a:srgbClr val="D81D23"/>
                </a:solidFill>
                <a:latin typeface="Open Sans" panose="020B0606030504020204" pitchFamily="34" charset="0"/>
                <a:ea typeface="Open Sans" panose="020B0606030504020204" pitchFamily="34" charset="0"/>
                <a:cs typeface="Open Sans" panose="020B0606030504020204" pitchFamily="34" charset="0"/>
              </a:rPr>
              <a:t>/</a:t>
            </a:r>
          </a:p>
        </p:txBody>
      </p:sp>
      <p:grpSp>
        <p:nvGrpSpPr>
          <p:cNvPr id="16" name="Gruppieren 15">
            <a:extLst>
              <a:ext uri="{FF2B5EF4-FFF2-40B4-BE49-F238E27FC236}">
                <a16:creationId xmlns:a16="http://schemas.microsoft.com/office/drawing/2014/main" id="{236EDBBD-656D-8040-8C03-1C5FC5FD2D2E}"/>
              </a:ext>
            </a:extLst>
          </p:cNvPr>
          <p:cNvGrpSpPr/>
          <p:nvPr/>
        </p:nvGrpSpPr>
        <p:grpSpPr>
          <a:xfrm>
            <a:off x="5431498" y="228263"/>
            <a:ext cx="6445449" cy="606099"/>
            <a:chOff x="5431498" y="228263"/>
            <a:chExt cx="6445449" cy="606099"/>
          </a:xfrm>
        </p:grpSpPr>
        <p:sp>
          <p:nvSpPr>
            <p:cNvPr id="5" name="Textfeld 4"/>
            <p:cNvSpPr txBox="1"/>
            <p:nvPr/>
          </p:nvSpPr>
          <p:spPr>
            <a:xfrm>
              <a:off x="5431498" y="392812"/>
              <a:ext cx="5782698" cy="276999"/>
            </a:xfrm>
            <a:prstGeom prst="rect">
              <a:avLst/>
            </a:prstGeom>
            <a:noFill/>
          </p:spPr>
          <p:txBody>
            <a:bodyPr wrap="square" rtlCol="0">
              <a:spAutoFit/>
            </a:bodyPr>
            <a:lstStyle/>
            <a:p>
              <a:pPr algn="r"/>
              <a:r>
                <a:rPr lang="en-GB" sz="1200" dirty="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20. September 2022</a:t>
              </a: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0848" y="228263"/>
              <a:ext cx="606099" cy="606099"/>
            </a:xfrm>
            <a:prstGeom prst="rect">
              <a:avLst/>
            </a:prstGeom>
          </p:spPr>
        </p:pic>
      </p:grpSp>
      <p:sp>
        <p:nvSpPr>
          <p:cNvPr id="21" name="Textfeld 20">
            <a:extLst>
              <a:ext uri="{FF2B5EF4-FFF2-40B4-BE49-F238E27FC236}">
                <a16:creationId xmlns:a16="http://schemas.microsoft.com/office/drawing/2014/main" id="{0410BB27-CD60-4447-B5C1-E587D2EC99B5}"/>
              </a:ext>
            </a:extLst>
          </p:cNvPr>
          <p:cNvSpPr txBox="1"/>
          <p:nvPr/>
        </p:nvSpPr>
        <p:spPr>
          <a:xfrm>
            <a:off x="1457739" y="1259643"/>
            <a:ext cx="7385636" cy="584775"/>
          </a:xfrm>
          <a:prstGeom prst="rect">
            <a:avLst/>
          </a:prstGeom>
          <a:noFill/>
        </p:spPr>
        <p:txBody>
          <a:bodyPr wrap="square" rtlCol="0">
            <a:spAutoFit/>
          </a:bodyPr>
          <a:lstStyle/>
          <a:p>
            <a:r>
              <a:rPr lang="en-GB" sz="3200" dirty="0">
                <a:latin typeface="Open Sans" panose="020B0606030504020204" pitchFamily="34" charset="0"/>
                <a:ea typeface="Open Sans" panose="020B0606030504020204" pitchFamily="34" charset="0"/>
                <a:cs typeface="Open Sans" panose="020B0606030504020204" pitchFamily="34" charset="0"/>
              </a:rPr>
              <a:t>Algorithmenbasierte </a:t>
            </a:r>
            <a:r>
              <a:rPr lang="en-GB" sz="3200" dirty="0" err="1">
                <a:latin typeface="Open Sans" panose="020B0606030504020204" pitchFamily="34" charset="0"/>
                <a:ea typeface="Open Sans" panose="020B0606030504020204" pitchFamily="34" charset="0"/>
                <a:cs typeface="Open Sans" panose="020B0606030504020204" pitchFamily="34" charset="0"/>
              </a:rPr>
              <a:t>Diskriminierung</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feld 2">
            <a:extLst>
              <a:ext uri="{FF2B5EF4-FFF2-40B4-BE49-F238E27FC236}">
                <a16:creationId xmlns:a16="http://schemas.microsoft.com/office/drawing/2014/main" id="{B8CA16ED-06A6-B24A-B3B4-0A95C1EF8B0B}"/>
              </a:ext>
            </a:extLst>
          </p:cNvPr>
          <p:cNvSpPr txBox="1"/>
          <p:nvPr/>
        </p:nvSpPr>
        <p:spPr>
          <a:xfrm>
            <a:off x="4231178" y="5054138"/>
            <a:ext cx="184731" cy="369332"/>
          </a:xfrm>
          <a:prstGeom prst="rect">
            <a:avLst/>
          </a:prstGeom>
          <a:noFill/>
        </p:spPr>
        <p:txBody>
          <a:bodyPr wrap="none" rtlCol="0">
            <a:spAutoFit/>
          </a:bodyPr>
          <a:lstStyle/>
          <a:p>
            <a:endParaRPr lang="en-GB" dirty="0"/>
          </a:p>
        </p:txBody>
      </p:sp>
      <p:pic>
        <p:nvPicPr>
          <p:cNvPr id="7" name="Grafik 6">
            <a:extLst>
              <a:ext uri="{FF2B5EF4-FFF2-40B4-BE49-F238E27FC236}">
                <a16:creationId xmlns:a16="http://schemas.microsoft.com/office/drawing/2014/main" id="{0A8A1FF1-8523-364C-887F-60906CF7FD0C}"/>
              </a:ext>
            </a:extLst>
          </p:cNvPr>
          <p:cNvPicPr>
            <a:picLocks noChangeAspect="1"/>
          </p:cNvPicPr>
          <p:nvPr/>
        </p:nvPicPr>
        <p:blipFill>
          <a:blip r:embed="rId5"/>
          <a:stretch>
            <a:fillRect/>
          </a:stretch>
        </p:blipFill>
        <p:spPr>
          <a:xfrm>
            <a:off x="2308842" y="3089683"/>
            <a:ext cx="2605225" cy="2630559"/>
          </a:xfrm>
          <a:prstGeom prst="rect">
            <a:avLst/>
          </a:prstGeom>
          <a:effectLst>
            <a:outerShdw blurRad="50800" dist="38100" dir="8100000" algn="tr" rotWithShape="0">
              <a:prstClr val="black">
                <a:alpha val="40000"/>
              </a:prstClr>
            </a:outerShdw>
          </a:effectLst>
        </p:spPr>
      </p:pic>
      <p:grpSp>
        <p:nvGrpSpPr>
          <p:cNvPr id="11" name="Gruppieren 10">
            <a:extLst>
              <a:ext uri="{FF2B5EF4-FFF2-40B4-BE49-F238E27FC236}">
                <a16:creationId xmlns:a16="http://schemas.microsoft.com/office/drawing/2014/main" id="{001175AA-9A69-0B40-8ADF-7E0580006448}"/>
              </a:ext>
            </a:extLst>
          </p:cNvPr>
          <p:cNvGrpSpPr/>
          <p:nvPr/>
        </p:nvGrpSpPr>
        <p:grpSpPr>
          <a:xfrm>
            <a:off x="6197681" y="3227115"/>
            <a:ext cx="3316870" cy="2514229"/>
            <a:chOff x="776613" y="2516008"/>
            <a:chExt cx="3874793" cy="2937141"/>
          </a:xfrm>
        </p:grpSpPr>
        <p:sp>
          <p:nvSpPr>
            <p:cNvPr id="9" name="Google Shape;104;p15">
              <a:extLst>
                <a:ext uri="{FF2B5EF4-FFF2-40B4-BE49-F238E27FC236}">
                  <a16:creationId xmlns:a16="http://schemas.microsoft.com/office/drawing/2014/main" id="{7C8652C6-7A86-A74D-93C3-2A9C253E8815}"/>
                </a:ext>
              </a:extLst>
            </p:cNvPr>
            <p:cNvSpPr/>
            <p:nvPr/>
          </p:nvSpPr>
          <p:spPr>
            <a:xfrm>
              <a:off x="776613" y="4584861"/>
              <a:ext cx="3874793" cy="868288"/>
            </a:xfrm>
            <a:prstGeom prst="rect">
              <a:avLst/>
            </a:prstGeom>
            <a:noFill/>
            <a:ln>
              <a:noFill/>
            </a:ln>
          </p:spPr>
          <p:txBody>
            <a:bodyPr spcFirstLastPara="1" wrap="square" lIns="91425" tIns="45700" rIns="91425" bIns="45700" anchor="t" anchorCtr="0">
              <a:noAutofit/>
            </a:bodyPr>
            <a:lstStyle/>
            <a:p>
              <a:pPr lvl="0"/>
              <a:r>
                <a:rPr lang="en-GB" sz="1000" dirty="0">
                  <a:solidFill>
                    <a:schemeClr val="accent3"/>
                  </a:solidFill>
                  <a:ea typeface="Calibri"/>
                  <a:cs typeface="Calibri"/>
                  <a:sym typeface="Calibri"/>
                  <a:hlinkClick r:id="rId6">
                    <a:extLst>
                      <a:ext uri="{A12FA001-AC4F-418D-AE19-62706E023703}">
                        <ahyp:hlinkClr xmlns:ahyp="http://schemas.microsoft.com/office/drawing/2018/hyperlinkcolor" val="tx"/>
                      </a:ext>
                    </a:extLst>
                  </a:hlinkClick>
                </a:rPr>
                <a:t>https://www.pbs.org/wgbh/nova/next/wp-content/uploads/2017/10/joy-buolamwini-coding-2048x1125.jpg</a:t>
              </a:r>
              <a:endParaRPr lang="en-GB" sz="1000" dirty="0">
                <a:solidFill>
                  <a:schemeClr val="accent3"/>
                </a:solidFill>
                <a:ea typeface="Calibri"/>
                <a:cs typeface="Calibri"/>
                <a:sym typeface="Calibri"/>
              </a:endParaRPr>
            </a:p>
            <a:p>
              <a:pPr lvl="0"/>
              <a:r>
                <a:rPr lang="de-DE" sz="1000" dirty="0">
                  <a:solidFill>
                    <a:schemeClr val="accent3"/>
                  </a:solidFill>
                  <a:ea typeface="Calibri"/>
                  <a:cs typeface="Calibri"/>
                  <a:sym typeface="Calibri"/>
                  <a:hlinkClick r:id="rId7">
                    <a:extLst>
                      <a:ext uri="{A12FA001-AC4F-418D-AE19-62706E023703}">
                        <ahyp:hlinkClr xmlns:ahyp="http://schemas.microsoft.com/office/drawing/2018/hyperlinkcolor" val="tx"/>
                      </a:ext>
                    </a:extLst>
                  </a:hlinkClick>
                </a:rPr>
                <a:t>https://www.ajl.org/about</a:t>
              </a:r>
              <a:endParaRPr lang="de-DE" sz="1000" dirty="0">
                <a:solidFill>
                  <a:schemeClr val="accent3"/>
                </a:solidFill>
                <a:ea typeface="Calibri"/>
                <a:cs typeface="Calibri"/>
                <a:sym typeface="Calibri"/>
              </a:endParaRPr>
            </a:p>
            <a:p>
              <a:pPr lvl="0"/>
              <a:endParaRPr sz="1000" dirty="0">
                <a:solidFill>
                  <a:srgbClr val="7F7F7F"/>
                </a:solidFill>
                <a:latin typeface="Calibri"/>
                <a:ea typeface="Calibri"/>
                <a:cs typeface="Calibri"/>
                <a:sym typeface="Calibri"/>
              </a:endParaRPr>
            </a:p>
          </p:txBody>
        </p:sp>
        <p:pic>
          <p:nvPicPr>
            <p:cNvPr id="2" name="Grafik 1">
              <a:extLst>
                <a:ext uri="{FF2B5EF4-FFF2-40B4-BE49-F238E27FC236}">
                  <a16:creationId xmlns:a16="http://schemas.microsoft.com/office/drawing/2014/main" id="{6014EBAD-ED08-E047-B7D7-3C2D5232BDD0}"/>
                </a:ext>
              </a:extLst>
            </p:cNvPr>
            <p:cNvPicPr>
              <a:picLocks noChangeAspect="1"/>
            </p:cNvPicPr>
            <p:nvPr/>
          </p:nvPicPr>
          <p:blipFill>
            <a:blip r:embed="rId8"/>
            <a:stretch>
              <a:fillRect/>
            </a:stretch>
          </p:blipFill>
          <p:spPr>
            <a:xfrm>
              <a:off x="881824" y="2516008"/>
              <a:ext cx="3769582" cy="2068853"/>
            </a:xfrm>
            <a:prstGeom prst="rect">
              <a:avLst/>
            </a:prstGeom>
            <a:effectLst>
              <a:outerShdw blurRad="50800" dist="38100" dir="8100000" algn="tr" rotWithShape="0">
                <a:prstClr val="black">
                  <a:alpha val="40000"/>
                </a:prstClr>
              </a:outerShdw>
            </a:effectLst>
          </p:spPr>
        </p:pic>
      </p:grpSp>
    </p:spTree>
    <p:extLst>
      <p:ext uri="{BB962C8B-B14F-4D97-AF65-F5344CB8AC3E}">
        <p14:creationId xmlns:p14="http://schemas.microsoft.com/office/powerpoint/2010/main" val="297393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ojektdokument" ma:contentTypeID="0x01010035192C565A967241B69B0F25A68BD9950100E5AF4D83717FB841B437498527DBA1A9" ma:contentTypeVersion="9" ma:contentTypeDescription="Ein neues Projektdokument mit IÖW-Word-Vorlage anlegen." ma:contentTypeScope="" ma:versionID="3dedab06d3cde9c56da316c022e60b61">
  <xsd:schema xmlns:xsd="http://www.w3.org/2001/XMLSchema" xmlns:xs="http://www.w3.org/2001/XMLSchema" xmlns:p="http://schemas.microsoft.com/office/2006/metadata/properties" xmlns:ns2="f9e7ae5f-544c-4e2c-9cba-f7a71cd7d47d" xmlns:ns3="c228fa5e-c982-4518-942e-23dd83ccd0ea" targetNamespace="http://schemas.microsoft.com/office/2006/metadata/properties" ma:root="true" ma:fieldsID="8f935434cb672ef7b2b5dd06dfa985c4" ns2:_="" ns3:_="">
    <xsd:import namespace="f9e7ae5f-544c-4e2c-9cba-f7a71cd7d47d"/>
    <xsd:import namespace="c228fa5e-c982-4518-942e-23dd83ccd0ea"/>
    <xsd:element name="properties">
      <xsd:complexType>
        <xsd:sequence>
          <xsd:element name="documentManagement">
            <xsd:complexType>
              <xsd:all>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e7ae5f-544c-4e2c-9cba-f7a71cd7d47d" elementFormDefault="qualified">
    <xsd:import namespace="http://schemas.microsoft.com/office/2006/documentManagement/types"/>
    <xsd:import namespace="http://schemas.microsoft.com/office/infopath/2007/PartnerControls"/>
    <xsd:element name="MediaServiceAutoTags" ma:index="8" nillable="true" ma:displayName="Tags" ma:internalName="MediaServiceAutoTags" ma:readOnly="true">
      <xsd:simpleType>
        <xsd:restriction base="dms:Text"/>
      </xsd:simpleType>
    </xsd:element>
    <xsd:element name="MediaServiceOCR" ma:index="9" nillable="true" ma:displayName="Extracted Text" ma:internalName="MediaServiceOCR" ma:readOnly="true">
      <xsd:simpleType>
        <xsd:restriction base="dms:Note">
          <xsd:maxLength value="255"/>
        </xsd:restriction>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228fa5e-c982-4518-942e-23dd83ccd0ea" elementFormDefault="qualified">
    <xsd:import namespace="http://schemas.microsoft.com/office/2006/documentManagement/types"/>
    <xsd:import namespace="http://schemas.microsoft.com/office/infopath/2007/PartnerControls"/>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75674B-8391-4D33-A528-D70F34564B9F}">
  <ds:schemaRefs>
    <ds:schemaRef ds:uri="c228fa5e-c982-4518-942e-23dd83ccd0ea"/>
    <ds:schemaRef ds:uri="f9e7ae5f-544c-4e2c-9cba-f7a71cd7d4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10E414B-591A-4858-BE0A-A4A960292174}">
  <ds:schemaRefs>
    <ds:schemaRef ds:uri="http://schemas.microsoft.com/sharepoint/v3/contenttype/forms"/>
  </ds:schemaRefs>
</ds:datastoreItem>
</file>

<file path=customXml/itemProps3.xml><?xml version="1.0" encoding="utf-8"?>
<ds:datastoreItem xmlns:ds="http://schemas.openxmlformats.org/officeDocument/2006/customXml" ds:itemID="{D6AEA129-10FF-4E9D-9A3E-0006532D9067}">
  <ds:schemaRefs>
    <ds:schemaRef ds:uri="c228fa5e-c982-4518-942e-23dd83ccd0ea"/>
    <ds:schemaRef ds:uri="f9e7ae5f-544c-4e2c-9cba-f7a71cd7d4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1266</Words>
  <Application>Microsoft Macintosh PowerPoint</Application>
  <PresentationFormat>Breitbild</PresentationFormat>
  <Paragraphs>165</Paragraphs>
  <Slides>18</Slides>
  <Notes>18</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18</vt:i4>
      </vt:variant>
    </vt:vector>
  </HeadingPairs>
  <TitlesOfParts>
    <vt:vector size="25" baseType="lpstr">
      <vt:lpstr>Arial</vt:lpstr>
      <vt:lpstr>Calibri</vt:lpstr>
      <vt:lpstr>Calibri Light</vt:lpstr>
      <vt:lpstr>Noto Sans Symbols</vt:lpstr>
      <vt:lpstr>Open Sans</vt:lpstr>
      <vt:lpstr>Wingdings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Marc</dc:creator>
  <cp:lastModifiedBy>Anne Mollen</cp:lastModifiedBy>
  <cp:revision>61</cp:revision>
  <cp:lastPrinted>2021-11-22T10:56:59Z</cp:lastPrinted>
  <dcterms:created xsi:type="dcterms:W3CDTF">2018-09-26T19:48:57Z</dcterms:created>
  <dcterms:modified xsi:type="dcterms:W3CDTF">2022-09-20T10:01:53Z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0x01010035192C565A967241B69B0F25A68BD9950100E5AF4D83717FB841B437498527DBA1A9</vt:lpwstr>
  </property>
</Properties>
</file>