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fif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5"/>
  </p:notesMasterIdLst>
  <p:sldIdLst>
    <p:sldId id="323" r:id="rId2"/>
    <p:sldId id="258" r:id="rId3"/>
    <p:sldId id="324" r:id="rId4"/>
    <p:sldId id="262" r:id="rId5"/>
    <p:sldId id="332" r:id="rId6"/>
    <p:sldId id="331" r:id="rId7"/>
    <p:sldId id="264" r:id="rId8"/>
    <p:sldId id="338" r:id="rId9"/>
    <p:sldId id="284" r:id="rId10"/>
    <p:sldId id="266" r:id="rId11"/>
    <p:sldId id="267" r:id="rId12"/>
    <p:sldId id="328" r:id="rId13"/>
    <p:sldId id="336" r:id="rId14"/>
    <p:sldId id="325" r:id="rId15"/>
    <p:sldId id="295" r:id="rId16"/>
    <p:sldId id="329" r:id="rId17"/>
    <p:sldId id="330" r:id="rId18"/>
    <p:sldId id="335" r:id="rId19"/>
    <p:sldId id="326" r:id="rId20"/>
    <p:sldId id="286" r:id="rId21"/>
    <p:sldId id="337" r:id="rId22"/>
    <p:sldId id="311" r:id="rId23"/>
    <p:sldId id="339" r:id="rId24"/>
  </p:sldIdLst>
  <p:sldSz cx="9144000" cy="5143500" type="screen16x9"/>
  <p:notesSz cx="6858000" cy="9144000"/>
  <p:embeddedFontLst>
    <p:embeddedFont>
      <p:font typeface="Montserrat Medium" panose="020B0604020202020204" charset="0"/>
      <p:regular r:id="rId26"/>
      <p:italic r:id="rId27"/>
    </p:embeddedFont>
    <p:embeddedFont>
      <p:font typeface="Nunito" panose="020B0604020202020204" charset="0"/>
      <p:regular r:id="rId28"/>
      <p:bold r:id="rId29"/>
      <p:italic r:id="rId30"/>
      <p:boldItalic r:id="rId31"/>
    </p:embeddedFont>
    <p:embeddedFont>
      <p:font typeface="Roboto" panose="020B0604020202020204" charset="0"/>
      <p:regular r:id="rId32"/>
      <p:bold r:id="rId33"/>
      <p:italic r:id="rId34"/>
      <p:boldItalic r:id="rId35"/>
    </p:embeddedFont>
    <p:embeddedFont>
      <p:font typeface="Work Sans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F6B"/>
    <a:srgbClr val="A4A8AC"/>
    <a:srgbClr val="7AB046"/>
    <a:srgbClr val="000A13"/>
    <a:srgbClr val="F5F7F9"/>
    <a:srgbClr val="F6CD39"/>
    <a:srgbClr val="F5F6F8"/>
    <a:srgbClr val="D1F4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AC99810-D3A7-4C5F-9D47-455A5E293EFB}">
  <a:tblStyle styleId="{4AC99810-D3A7-4C5F-9D47-455A5E293EF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39"/>
    <p:restoredTop sz="94645"/>
  </p:normalViewPr>
  <p:slideViewPr>
    <p:cSldViewPr snapToGrid="0">
      <p:cViewPr varScale="1">
        <p:scale>
          <a:sx n="78" d="100"/>
          <a:sy n="78" d="100"/>
        </p:scale>
        <p:origin x="576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2835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c863ae5e8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c863ae5e8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cc8cfa50e2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cc8cfa50e2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2652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c8bcaa2a0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c8bcaa2a0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419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cc8cfa50e2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cc8cfa50e2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5084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cc8cfa50e2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cc8cfa50e2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2232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cc8cfa50e2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cc8cfa50e2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9510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cc8cfa50e2_0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cc8cfa50e2_0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5596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c8bcaa2a0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c8bcaa2a0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7575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cc8cfa50e2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cc8cfa50e2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368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cc8cfa50e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cc8cfa50e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c8bcaa2a0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c8bcaa2a0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Kino Programm digitalisieren oder Digitalisierung von </a:t>
            </a:r>
            <a:r>
              <a:rPr lang="de-DE" dirty="0" err="1"/>
              <a:t>ServicePoints</a:t>
            </a:r>
            <a:r>
              <a:rPr lang="de-DE" dirty="0"/>
              <a:t>, Speiseplan -&gt; Wir als </a:t>
            </a:r>
            <a:r>
              <a:rPr lang="de-DE" dirty="0" err="1"/>
              <a:t>SmartVoiceControl</a:t>
            </a:r>
            <a:r>
              <a:rPr lang="de-DE" dirty="0"/>
              <a:t> als Startup der Uni Trier -&gt; Team Folie mit einbauen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9325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cc8cfa50e2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cc8cfa50e2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4873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c8bcaa2a0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c8bcaa2a0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c8bcaa2a0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c8bcaa2a0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170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c8bcaa2a0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c8bcaa2a0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809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cc8cfa50e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cc8cfa50e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cc8cfa50e2_0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cc8cfa50e2_0_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cc8cfa50e2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cc8cfa50e2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cc8cfa50e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cc8cfa50e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7870513" y="3869150"/>
            <a:ext cx="2765700" cy="2765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8108649" y="4107286"/>
            <a:ext cx="2289300" cy="2289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8505753" y="4503562"/>
            <a:ext cx="1495500" cy="14964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-1581150" y="-1580275"/>
            <a:ext cx="2943600" cy="2943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>
            <a:off x="-1327411" y="-1326536"/>
            <a:ext cx="2436300" cy="2436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>
            <a:off x="-904778" y="-905027"/>
            <a:ext cx="1591500" cy="15927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10800000">
            <a:off x="932450" y="4444400"/>
            <a:ext cx="1615200" cy="161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10800000">
            <a:off x="1071728" y="4583678"/>
            <a:ext cx="1336800" cy="1336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303703" y="4815037"/>
            <a:ext cx="873300" cy="8739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10800000">
            <a:off x="6536525" y="-1117475"/>
            <a:ext cx="1829700" cy="1829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0800000">
            <a:off x="6693914" y="-960086"/>
            <a:ext cx="1514700" cy="15147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10800000">
            <a:off x="6957099" y="-697754"/>
            <a:ext cx="989100" cy="990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746350" y="1570885"/>
            <a:ext cx="5697900" cy="14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750925" y="3178413"/>
            <a:ext cx="5697900" cy="3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2"/>
          <p:cNvSpPr/>
          <p:nvPr/>
        </p:nvSpPr>
        <p:spPr>
          <a:xfrm rot="5400000">
            <a:off x="-2228489" y="327425"/>
            <a:ext cx="4412100" cy="44121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2"/>
          <p:cNvSpPr/>
          <p:nvPr/>
        </p:nvSpPr>
        <p:spPr>
          <a:xfrm rot="5400000">
            <a:off x="-1848100" y="707536"/>
            <a:ext cx="3651600" cy="36516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2"/>
          <p:cNvSpPr/>
          <p:nvPr/>
        </p:nvSpPr>
        <p:spPr>
          <a:xfrm rot="5400000">
            <a:off x="-1216051" y="1338900"/>
            <a:ext cx="2385300" cy="2388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2"/>
          <p:cNvSpPr/>
          <p:nvPr/>
        </p:nvSpPr>
        <p:spPr>
          <a:xfrm rot="5400000">
            <a:off x="6960389" y="327425"/>
            <a:ext cx="4412100" cy="44121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2"/>
          <p:cNvSpPr/>
          <p:nvPr/>
        </p:nvSpPr>
        <p:spPr>
          <a:xfrm rot="5400000">
            <a:off x="7340778" y="707536"/>
            <a:ext cx="3651600" cy="36516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2"/>
          <p:cNvSpPr/>
          <p:nvPr/>
        </p:nvSpPr>
        <p:spPr>
          <a:xfrm rot="5400000">
            <a:off x="7972827" y="1338900"/>
            <a:ext cx="2385300" cy="2388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3"/>
          <p:cNvSpPr/>
          <p:nvPr/>
        </p:nvSpPr>
        <p:spPr>
          <a:xfrm rot="5400000">
            <a:off x="-2287450" y="2537575"/>
            <a:ext cx="4859400" cy="48594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3"/>
          <p:cNvSpPr/>
          <p:nvPr/>
        </p:nvSpPr>
        <p:spPr>
          <a:xfrm rot="5400000">
            <a:off x="-1868503" y="2956227"/>
            <a:ext cx="4021800" cy="4021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3"/>
          <p:cNvSpPr/>
          <p:nvPr/>
        </p:nvSpPr>
        <p:spPr>
          <a:xfrm rot="5400000">
            <a:off x="-1172362" y="3651612"/>
            <a:ext cx="2627100" cy="26304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3"/>
          <p:cNvSpPr/>
          <p:nvPr/>
        </p:nvSpPr>
        <p:spPr>
          <a:xfrm rot="5400000">
            <a:off x="6572050" y="-2447325"/>
            <a:ext cx="4859400" cy="48594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3"/>
          <p:cNvSpPr/>
          <p:nvPr/>
        </p:nvSpPr>
        <p:spPr>
          <a:xfrm rot="5400000">
            <a:off x="6990997" y="-2028673"/>
            <a:ext cx="4021800" cy="4021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3"/>
          <p:cNvSpPr/>
          <p:nvPr/>
        </p:nvSpPr>
        <p:spPr>
          <a:xfrm rot="5400000">
            <a:off x="7687138" y="-1333288"/>
            <a:ext cx="2627100" cy="26304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 txBox="1">
            <a:spLocks noGrp="1"/>
          </p:cNvSpPr>
          <p:nvPr>
            <p:ph type="subTitle" idx="1"/>
          </p:nvPr>
        </p:nvSpPr>
        <p:spPr>
          <a:xfrm>
            <a:off x="4895400" y="2521871"/>
            <a:ext cx="3535500" cy="11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2"/>
          </p:nvPr>
        </p:nvSpPr>
        <p:spPr>
          <a:xfrm>
            <a:off x="4895400" y="1998675"/>
            <a:ext cx="35355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19"/>
          <p:cNvSpPr/>
          <p:nvPr/>
        </p:nvSpPr>
        <p:spPr>
          <a:xfrm rot="5400000">
            <a:off x="-1505850" y="-1518350"/>
            <a:ext cx="4115700" cy="4115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9"/>
          <p:cNvSpPr/>
          <p:nvPr/>
        </p:nvSpPr>
        <p:spPr>
          <a:xfrm rot="5400000">
            <a:off x="-1150896" y="-1163804"/>
            <a:ext cx="3406200" cy="34062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9"/>
          <p:cNvSpPr/>
          <p:nvPr/>
        </p:nvSpPr>
        <p:spPr>
          <a:xfrm rot="5400000">
            <a:off x="-560891" y="-574403"/>
            <a:ext cx="2225100" cy="22269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9"/>
          <p:cNvSpPr/>
          <p:nvPr/>
        </p:nvSpPr>
        <p:spPr>
          <a:xfrm rot="5400000">
            <a:off x="7399350" y="-494400"/>
            <a:ext cx="2499300" cy="24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9"/>
          <p:cNvSpPr/>
          <p:nvPr/>
        </p:nvSpPr>
        <p:spPr>
          <a:xfrm rot="5400000">
            <a:off x="7614861" y="-279111"/>
            <a:ext cx="2068500" cy="20685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9"/>
          <p:cNvSpPr/>
          <p:nvPr/>
        </p:nvSpPr>
        <p:spPr>
          <a:xfrm rot="5400000">
            <a:off x="7973181" y="78733"/>
            <a:ext cx="1351200" cy="13524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9"/>
          <p:cNvSpPr/>
          <p:nvPr/>
        </p:nvSpPr>
        <p:spPr>
          <a:xfrm rot="5400000">
            <a:off x="4572000" y="4058550"/>
            <a:ext cx="2499300" cy="2499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9"/>
          <p:cNvSpPr/>
          <p:nvPr/>
        </p:nvSpPr>
        <p:spPr>
          <a:xfrm rot="5400000">
            <a:off x="4787511" y="4273839"/>
            <a:ext cx="2068500" cy="20685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9"/>
          <p:cNvSpPr/>
          <p:nvPr/>
        </p:nvSpPr>
        <p:spPr>
          <a:xfrm rot="5400000">
            <a:off x="5145831" y="4631683"/>
            <a:ext cx="1351200" cy="13524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090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"/>
          <p:cNvSpPr txBox="1">
            <a:spLocks noGrp="1"/>
          </p:cNvSpPr>
          <p:nvPr>
            <p:ph type="subTitle" idx="1"/>
          </p:nvPr>
        </p:nvSpPr>
        <p:spPr>
          <a:xfrm>
            <a:off x="713225" y="2451746"/>
            <a:ext cx="3535500" cy="11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0"/>
          <p:cNvSpPr txBox="1">
            <a:spLocks noGrp="1"/>
          </p:cNvSpPr>
          <p:nvPr>
            <p:ph type="subTitle" idx="2"/>
          </p:nvPr>
        </p:nvSpPr>
        <p:spPr>
          <a:xfrm>
            <a:off x="713225" y="1928550"/>
            <a:ext cx="35355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0"/>
          <p:cNvSpPr/>
          <p:nvPr/>
        </p:nvSpPr>
        <p:spPr>
          <a:xfrm rot="5400000">
            <a:off x="8053150" y="2375550"/>
            <a:ext cx="2267700" cy="2267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0"/>
          <p:cNvSpPr/>
          <p:nvPr/>
        </p:nvSpPr>
        <p:spPr>
          <a:xfrm rot="5400000">
            <a:off x="8248690" y="2570910"/>
            <a:ext cx="1876800" cy="1876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0"/>
          <p:cNvSpPr/>
          <p:nvPr/>
        </p:nvSpPr>
        <p:spPr>
          <a:xfrm rot="5400000">
            <a:off x="8573735" y="2895424"/>
            <a:ext cx="1225800" cy="1227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0"/>
          <p:cNvSpPr/>
          <p:nvPr/>
        </p:nvSpPr>
        <p:spPr>
          <a:xfrm rot="5400000">
            <a:off x="1995650" y="-828500"/>
            <a:ext cx="2511600" cy="2511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0"/>
          <p:cNvSpPr/>
          <p:nvPr/>
        </p:nvSpPr>
        <p:spPr>
          <a:xfrm rot="5400000">
            <a:off x="2212487" y="-612137"/>
            <a:ext cx="2078400" cy="20784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0"/>
          <p:cNvSpPr/>
          <p:nvPr/>
        </p:nvSpPr>
        <p:spPr>
          <a:xfrm rot="5400000">
            <a:off x="2572319" y="-252804"/>
            <a:ext cx="1357500" cy="1359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0"/>
          <p:cNvSpPr/>
          <p:nvPr/>
        </p:nvSpPr>
        <p:spPr>
          <a:xfrm rot="5400000">
            <a:off x="713275" y="3888600"/>
            <a:ext cx="2796900" cy="2796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0"/>
          <p:cNvSpPr/>
          <p:nvPr/>
        </p:nvSpPr>
        <p:spPr>
          <a:xfrm rot="5400000">
            <a:off x="954421" y="4129554"/>
            <a:ext cx="2314800" cy="2314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0"/>
          <p:cNvSpPr/>
          <p:nvPr/>
        </p:nvSpPr>
        <p:spPr>
          <a:xfrm rot="5400000">
            <a:off x="1355217" y="4529830"/>
            <a:ext cx="1512000" cy="1513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87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"/>
          <p:cNvSpPr/>
          <p:nvPr/>
        </p:nvSpPr>
        <p:spPr>
          <a:xfrm>
            <a:off x="7854200" y="4312450"/>
            <a:ext cx="1856100" cy="1856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7"/>
          <p:cNvSpPr/>
          <p:nvPr/>
        </p:nvSpPr>
        <p:spPr>
          <a:xfrm>
            <a:off x="8014074" y="4472324"/>
            <a:ext cx="1536300" cy="1536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7"/>
          <p:cNvSpPr/>
          <p:nvPr/>
        </p:nvSpPr>
        <p:spPr>
          <a:xfrm>
            <a:off x="8280256" y="4738458"/>
            <a:ext cx="1003500" cy="10041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7"/>
          <p:cNvSpPr/>
          <p:nvPr/>
        </p:nvSpPr>
        <p:spPr>
          <a:xfrm>
            <a:off x="8221588" y="-1240450"/>
            <a:ext cx="2404200" cy="2404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7"/>
          <p:cNvSpPr/>
          <p:nvPr/>
        </p:nvSpPr>
        <p:spPr>
          <a:xfrm>
            <a:off x="8428683" y="-1033355"/>
            <a:ext cx="1989900" cy="19899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7"/>
          <p:cNvSpPr/>
          <p:nvPr/>
        </p:nvSpPr>
        <p:spPr>
          <a:xfrm>
            <a:off x="8773486" y="-688613"/>
            <a:ext cx="1299900" cy="1300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713225" y="1582100"/>
            <a:ext cx="4696500" cy="25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■"/>
              <a:defRPr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713225" y="1017150"/>
            <a:ext cx="4696500" cy="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/>
          <p:nvPr/>
        </p:nvSpPr>
        <p:spPr>
          <a:xfrm>
            <a:off x="-522300" y="-7944900"/>
            <a:ext cx="10187100" cy="10187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3"/>
          <p:cNvSpPr/>
          <p:nvPr/>
        </p:nvSpPr>
        <p:spPr>
          <a:xfrm>
            <a:off x="-162564" y="-7585164"/>
            <a:ext cx="9468000" cy="9468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3"/>
          <p:cNvSpPr/>
          <p:nvPr/>
        </p:nvSpPr>
        <p:spPr>
          <a:xfrm>
            <a:off x="192605" y="-7231083"/>
            <a:ext cx="8754900" cy="8760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3"/>
          <p:cNvSpPr/>
          <p:nvPr/>
        </p:nvSpPr>
        <p:spPr>
          <a:xfrm rot="5400000">
            <a:off x="-1626275" y="3435850"/>
            <a:ext cx="3434400" cy="3434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3"/>
          <p:cNvSpPr/>
          <p:nvPr/>
        </p:nvSpPr>
        <p:spPr>
          <a:xfrm rot="5400000">
            <a:off x="-1330365" y="3731538"/>
            <a:ext cx="2842500" cy="28425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3"/>
          <p:cNvSpPr/>
          <p:nvPr/>
        </p:nvSpPr>
        <p:spPr>
          <a:xfrm rot="5400000">
            <a:off x="-837783" y="4223344"/>
            <a:ext cx="1856700" cy="18582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3"/>
          <p:cNvSpPr/>
          <p:nvPr/>
        </p:nvSpPr>
        <p:spPr>
          <a:xfrm rot="5400000">
            <a:off x="7708526" y="1660825"/>
            <a:ext cx="2916600" cy="2916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3"/>
          <p:cNvSpPr/>
          <p:nvPr/>
        </p:nvSpPr>
        <p:spPr>
          <a:xfrm rot="5400000">
            <a:off x="7959768" y="1912082"/>
            <a:ext cx="2414100" cy="24141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3"/>
          <p:cNvSpPr/>
          <p:nvPr/>
        </p:nvSpPr>
        <p:spPr>
          <a:xfrm rot="5400000">
            <a:off x="8377913" y="2329813"/>
            <a:ext cx="1577100" cy="1578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/>
          </p:nvPr>
        </p:nvSpPr>
        <p:spPr>
          <a:xfrm>
            <a:off x="2642550" y="3074775"/>
            <a:ext cx="3858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2642550" y="3870675"/>
            <a:ext cx="3858900" cy="39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2" hasCustomPrompt="1"/>
          </p:nvPr>
        </p:nvSpPr>
        <p:spPr>
          <a:xfrm>
            <a:off x="3749850" y="1482700"/>
            <a:ext cx="16443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0">
                <a:latin typeface="Work Sans Regular"/>
                <a:ea typeface="Work Sans Regular"/>
                <a:cs typeface="Work Sans Regular"/>
                <a:sym typeface="Work Sans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4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/>
          <p:nvPr/>
        </p:nvSpPr>
        <p:spPr>
          <a:xfrm>
            <a:off x="-803475" y="-804800"/>
            <a:ext cx="1993800" cy="1993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5"/>
          <p:cNvSpPr/>
          <p:nvPr/>
        </p:nvSpPr>
        <p:spPr>
          <a:xfrm>
            <a:off x="-631724" y="-633049"/>
            <a:ext cx="1650300" cy="1650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5"/>
          <p:cNvSpPr/>
          <p:nvPr/>
        </p:nvSpPr>
        <p:spPr>
          <a:xfrm>
            <a:off x="-345767" y="-347143"/>
            <a:ext cx="1077900" cy="1078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5"/>
          <p:cNvSpPr/>
          <p:nvPr/>
        </p:nvSpPr>
        <p:spPr>
          <a:xfrm>
            <a:off x="7953925" y="-804800"/>
            <a:ext cx="1993800" cy="1993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5"/>
          <p:cNvSpPr/>
          <p:nvPr/>
        </p:nvSpPr>
        <p:spPr>
          <a:xfrm>
            <a:off x="8125676" y="-633049"/>
            <a:ext cx="1650300" cy="1650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5"/>
          <p:cNvSpPr/>
          <p:nvPr/>
        </p:nvSpPr>
        <p:spPr>
          <a:xfrm>
            <a:off x="8411633" y="-347143"/>
            <a:ext cx="1077900" cy="1078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subTitle" idx="1"/>
          </p:nvPr>
        </p:nvSpPr>
        <p:spPr>
          <a:xfrm>
            <a:off x="5591875" y="1926312"/>
            <a:ext cx="25332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2"/>
          </p:nvPr>
        </p:nvSpPr>
        <p:spPr>
          <a:xfrm>
            <a:off x="5591875" y="1505088"/>
            <a:ext cx="2533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3"/>
          </p:nvPr>
        </p:nvSpPr>
        <p:spPr>
          <a:xfrm>
            <a:off x="1600575" y="1796347"/>
            <a:ext cx="2533200" cy="59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5"/>
          <p:cNvSpPr txBox="1">
            <a:spLocks noGrp="1"/>
          </p:cNvSpPr>
          <p:nvPr>
            <p:ph type="title" idx="4" hasCustomPrompt="1"/>
          </p:nvPr>
        </p:nvSpPr>
        <p:spPr>
          <a:xfrm>
            <a:off x="630900" y="1741750"/>
            <a:ext cx="851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163" name="Google Shape;163;p15"/>
          <p:cNvSpPr txBox="1">
            <a:spLocks noGrp="1"/>
          </p:cNvSpPr>
          <p:nvPr>
            <p:ph type="title" idx="5" hasCustomPrompt="1"/>
          </p:nvPr>
        </p:nvSpPr>
        <p:spPr>
          <a:xfrm>
            <a:off x="630704" y="3394278"/>
            <a:ext cx="851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164" name="Google Shape;164;p15"/>
          <p:cNvSpPr txBox="1">
            <a:spLocks noGrp="1"/>
          </p:cNvSpPr>
          <p:nvPr>
            <p:ph type="title" idx="6" hasCustomPrompt="1"/>
          </p:nvPr>
        </p:nvSpPr>
        <p:spPr>
          <a:xfrm>
            <a:off x="4700571" y="1735600"/>
            <a:ext cx="774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  <p:sp>
        <p:nvSpPr>
          <p:cNvPr id="165" name="Google Shape;165;p15"/>
          <p:cNvSpPr txBox="1">
            <a:spLocks noGrp="1"/>
          </p:cNvSpPr>
          <p:nvPr>
            <p:ph type="subTitle" idx="7"/>
          </p:nvPr>
        </p:nvSpPr>
        <p:spPr>
          <a:xfrm>
            <a:off x="1600641" y="3584998"/>
            <a:ext cx="25332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5"/>
          <p:cNvSpPr txBox="1">
            <a:spLocks noGrp="1"/>
          </p:cNvSpPr>
          <p:nvPr>
            <p:ph type="subTitle" idx="8"/>
          </p:nvPr>
        </p:nvSpPr>
        <p:spPr>
          <a:xfrm>
            <a:off x="1600641" y="3163774"/>
            <a:ext cx="2533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15"/>
          <p:cNvSpPr txBox="1">
            <a:spLocks noGrp="1"/>
          </p:cNvSpPr>
          <p:nvPr>
            <p:ph type="subTitle" idx="9"/>
          </p:nvPr>
        </p:nvSpPr>
        <p:spPr>
          <a:xfrm>
            <a:off x="5591875" y="3584998"/>
            <a:ext cx="25332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5"/>
          <p:cNvSpPr txBox="1">
            <a:spLocks noGrp="1"/>
          </p:cNvSpPr>
          <p:nvPr>
            <p:ph type="subTitle" idx="13"/>
          </p:nvPr>
        </p:nvSpPr>
        <p:spPr>
          <a:xfrm>
            <a:off x="5591875" y="3163774"/>
            <a:ext cx="25332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subTitle" idx="14"/>
          </p:nvPr>
        </p:nvSpPr>
        <p:spPr>
          <a:xfrm>
            <a:off x="1600575" y="1461579"/>
            <a:ext cx="25332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15"/>
          <p:cNvSpPr txBox="1">
            <a:spLocks noGrp="1"/>
          </p:cNvSpPr>
          <p:nvPr>
            <p:ph type="title" idx="15" hasCustomPrompt="1"/>
          </p:nvPr>
        </p:nvSpPr>
        <p:spPr>
          <a:xfrm>
            <a:off x="4700571" y="3394275"/>
            <a:ext cx="774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6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7"/>
          <p:cNvSpPr/>
          <p:nvPr/>
        </p:nvSpPr>
        <p:spPr>
          <a:xfrm rot="5400000">
            <a:off x="-1667450" y="-1557425"/>
            <a:ext cx="2668500" cy="2668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7"/>
          <p:cNvSpPr/>
          <p:nvPr/>
        </p:nvSpPr>
        <p:spPr>
          <a:xfrm rot="5400000">
            <a:off x="-1437431" y="-1327543"/>
            <a:ext cx="2208600" cy="22086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7"/>
          <p:cNvSpPr/>
          <p:nvPr/>
        </p:nvSpPr>
        <p:spPr>
          <a:xfrm rot="5400000">
            <a:off x="-1054803" y="-945403"/>
            <a:ext cx="1442700" cy="14439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7"/>
          <p:cNvSpPr/>
          <p:nvPr/>
        </p:nvSpPr>
        <p:spPr>
          <a:xfrm rot="5400000">
            <a:off x="8257600" y="1692825"/>
            <a:ext cx="2668500" cy="26685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7"/>
          <p:cNvSpPr/>
          <p:nvPr/>
        </p:nvSpPr>
        <p:spPr>
          <a:xfrm rot="5400000">
            <a:off x="8487619" y="1922707"/>
            <a:ext cx="2208600" cy="22086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7"/>
          <p:cNvSpPr/>
          <p:nvPr/>
        </p:nvSpPr>
        <p:spPr>
          <a:xfrm rot="5400000">
            <a:off x="8870247" y="2304847"/>
            <a:ext cx="1442700" cy="14439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7"/>
          <p:cNvSpPr/>
          <p:nvPr/>
        </p:nvSpPr>
        <p:spPr>
          <a:xfrm rot="5400000">
            <a:off x="3668400" y="4451775"/>
            <a:ext cx="1807800" cy="1807800"/>
          </a:xfrm>
          <a:prstGeom prst="ellipse">
            <a:avLst/>
          </a:pr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7"/>
          <p:cNvSpPr/>
          <p:nvPr/>
        </p:nvSpPr>
        <p:spPr>
          <a:xfrm rot="5400000">
            <a:off x="3824369" y="4607506"/>
            <a:ext cx="1496100" cy="14961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7"/>
          <p:cNvSpPr/>
          <p:nvPr/>
        </p:nvSpPr>
        <p:spPr>
          <a:xfrm rot="5400000">
            <a:off x="4083381" y="4866340"/>
            <a:ext cx="977400" cy="978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CUSTOM_14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1"/>
          <p:cNvSpPr/>
          <p:nvPr/>
        </p:nvSpPr>
        <p:spPr>
          <a:xfrm>
            <a:off x="5029675" y="-2522775"/>
            <a:ext cx="10187100" cy="10187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1"/>
          <p:cNvSpPr/>
          <p:nvPr/>
        </p:nvSpPr>
        <p:spPr>
          <a:xfrm>
            <a:off x="5389411" y="-2163039"/>
            <a:ext cx="9468000" cy="9468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1"/>
          <p:cNvSpPr/>
          <p:nvPr/>
        </p:nvSpPr>
        <p:spPr>
          <a:xfrm>
            <a:off x="5744580" y="-1808958"/>
            <a:ext cx="8754900" cy="8760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1"/>
          <p:cNvSpPr/>
          <p:nvPr/>
        </p:nvSpPr>
        <p:spPr>
          <a:xfrm>
            <a:off x="2295900" y="-1299598"/>
            <a:ext cx="2580900" cy="2580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1"/>
          <p:cNvSpPr/>
          <p:nvPr/>
        </p:nvSpPr>
        <p:spPr>
          <a:xfrm>
            <a:off x="2518235" y="-1077263"/>
            <a:ext cx="2136300" cy="2136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1"/>
          <p:cNvSpPr/>
          <p:nvPr/>
        </p:nvSpPr>
        <p:spPr>
          <a:xfrm>
            <a:off x="2888412" y="-707153"/>
            <a:ext cx="1395300" cy="13965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1"/>
          <p:cNvSpPr/>
          <p:nvPr/>
        </p:nvSpPr>
        <p:spPr>
          <a:xfrm>
            <a:off x="-1228350" y="3979752"/>
            <a:ext cx="2580900" cy="2580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1"/>
          <p:cNvSpPr/>
          <p:nvPr/>
        </p:nvSpPr>
        <p:spPr>
          <a:xfrm>
            <a:off x="-1006015" y="4202087"/>
            <a:ext cx="2136300" cy="2136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1"/>
          <p:cNvSpPr/>
          <p:nvPr/>
        </p:nvSpPr>
        <p:spPr>
          <a:xfrm>
            <a:off x="-635838" y="4572197"/>
            <a:ext cx="1395300" cy="13965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1"/>
          <p:cNvSpPr txBox="1">
            <a:spLocks noGrp="1"/>
          </p:cNvSpPr>
          <p:nvPr>
            <p:ph type="subTitle" idx="1"/>
          </p:nvPr>
        </p:nvSpPr>
        <p:spPr>
          <a:xfrm>
            <a:off x="713225" y="1935550"/>
            <a:ext cx="3858900" cy="20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Poppins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21"/>
          <p:cNvSpPr txBox="1">
            <a:spLocks noGrp="1"/>
          </p:cNvSpPr>
          <p:nvPr>
            <p:ph type="title"/>
          </p:nvPr>
        </p:nvSpPr>
        <p:spPr>
          <a:xfrm>
            <a:off x="1681200" y="334875"/>
            <a:ext cx="5781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 1">
  <p:cSld name="CUSTOM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4"/>
          <p:cNvSpPr/>
          <p:nvPr/>
        </p:nvSpPr>
        <p:spPr>
          <a:xfrm>
            <a:off x="-2249887" y="3065499"/>
            <a:ext cx="4356000" cy="435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4"/>
          <p:cNvSpPr/>
          <p:nvPr/>
        </p:nvSpPr>
        <p:spPr>
          <a:xfrm>
            <a:off x="-1874634" y="3440752"/>
            <a:ext cx="3605700" cy="36057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4"/>
          <p:cNvSpPr/>
          <p:nvPr/>
        </p:nvSpPr>
        <p:spPr>
          <a:xfrm>
            <a:off x="-1249855" y="4065418"/>
            <a:ext cx="2355000" cy="23571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4"/>
          <p:cNvSpPr/>
          <p:nvPr/>
        </p:nvSpPr>
        <p:spPr>
          <a:xfrm>
            <a:off x="7924838" y="3953052"/>
            <a:ext cx="2580900" cy="2580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4"/>
          <p:cNvSpPr/>
          <p:nvPr/>
        </p:nvSpPr>
        <p:spPr>
          <a:xfrm>
            <a:off x="8147173" y="4175387"/>
            <a:ext cx="2136300" cy="2136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4"/>
          <p:cNvSpPr/>
          <p:nvPr/>
        </p:nvSpPr>
        <p:spPr>
          <a:xfrm>
            <a:off x="8517350" y="4545497"/>
            <a:ext cx="1395300" cy="13965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4"/>
          <p:cNvSpPr/>
          <p:nvPr/>
        </p:nvSpPr>
        <p:spPr>
          <a:xfrm>
            <a:off x="6468897" y="-1184325"/>
            <a:ext cx="1962000" cy="1962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4"/>
          <p:cNvSpPr/>
          <p:nvPr/>
        </p:nvSpPr>
        <p:spPr>
          <a:xfrm>
            <a:off x="6637905" y="-1015316"/>
            <a:ext cx="1623900" cy="16239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4"/>
          <p:cNvSpPr/>
          <p:nvPr/>
        </p:nvSpPr>
        <p:spPr>
          <a:xfrm>
            <a:off x="6919296" y="-733976"/>
            <a:ext cx="1060500" cy="10617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4"/>
          <p:cNvSpPr txBox="1">
            <a:spLocks noGrp="1"/>
          </p:cNvSpPr>
          <p:nvPr>
            <p:ph type="subTitle" idx="1"/>
          </p:nvPr>
        </p:nvSpPr>
        <p:spPr>
          <a:xfrm>
            <a:off x="503725" y="2679350"/>
            <a:ext cx="24384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4"/>
          <p:cNvSpPr txBox="1">
            <a:spLocks noGrp="1"/>
          </p:cNvSpPr>
          <p:nvPr>
            <p:ph type="subTitle" idx="2"/>
          </p:nvPr>
        </p:nvSpPr>
        <p:spPr>
          <a:xfrm>
            <a:off x="503775" y="2169650"/>
            <a:ext cx="24384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24"/>
          <p:cNvSpPr txBox="1">
            <a:spLocks noGrp="1"/>
          </p:cNvSpPr>
          <p:nvPr>
            <p:ph type="subTitle" idx="3"/>
          </p:nvPr>
        </p:nvSpPr>
        <p:spPr>
          <a:xfrm>
            <a:off x="3352850" y="3955700"/>
            <a:ext cx="24384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4"/>
          <p:cNvSpPr txBox="1">
            <a:spLocks noGrp="1"/>
          </p:cNvSpPr>
          <p:nvPr>
            <p:ph type="subTitle" idx="4"/>
          </p:nvPr>
        </p:nvSpPr>
        <p:spPr>
          <a:xfrm>
            <a:off x="3352850" y="3446000"/>
            <a:ext cx="24384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subTitle" idx="5"/>
          </p:nvPr>
        </p:nvSpPr>
        <p:spPr>
          <a:xfrm>
            <a:off x="6212000" y="2679350"/>
            <a:ext cx="24384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4"/>
          <p:cNvSpPr txBox="1">
            <a:spLocks noGrp="1"/>
          </p:cNvSpPr>
          <p:nvPr>
            <p:ph type="subTitle" idx="6"/>
          </p:nvPr>
        </p:nvSpPr>
        <p:spPr>
          <a:xfrm>
            <a:off x="6212000" y="2169650"/>
            <a:ext cx="24384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 3">
  <p:cSld name="CUSTOM_11_1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26"/>
          <p:cNvSpPr txBox="1">
            <a:spLocks noGrp="1"/>
          </p:cNvSpPr>
          <p:nvPr>
            <p:ph type="subTitle" idx="1"/>
          </p:nvPr>
        </p:nvSpPr>
        <p:spPr>
          <a:xfrm>
            <a:off x="5429000" y="1736625"/>
            <a:ext cx="30021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26"/>
          <p:cNvSpPr txBox="1">
            <a:spLocks noGrp="1"/>
          </p:cNvSpPr>
          <p:nvPr>
            <p:ph type="subTitle" idx="2"/>
          </p:nvPr>
        </p:nvSpPr>
        <p:spPr>
          <a:xfrm>
            <a:off x="5429000" y="1365825"/>
            <a:ext cx="30021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9" name="Google Shape;299;p26"/>
          <p:cNvSpPr txBox="1">
            <a:spLocks noGrp="1"/>
          </p:cNvSpPr>
          <p:nvPr>
            <p:ph type="subTitle" idx="3"/>
          </p:nvPr>
        </p:nvSpPr>
        <p:spPr>
          <a:xfrm>
            <a:off x="5429000" y="3010700"/>
            <a:ext cx="30021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26"/>
          <p:cNvSpPr txBox="1">
            <a:spLocks noGrp="1"/>
          </p:cNvSpPr>
          <p:nvPr>
            <p:ph type="subTitle" idx="4"/>
          </p:nvPr>
        </p:nvSpPr>
        <p:spPr>
          <a:xfrm>
            <a:off x="5429000" y="2639888"/>
            <a:ext cx="30021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1" name="Google Shape;301;p26"/>
          <p:cNvSpPr txBox="1">
            <a:spLocks noGrp="1"/>
          </p:cNvSpPr>
          <p:nvPr>
            <p:ph type="subTitle" idx="5"/>
          </p:nvPr>
        </p:nvSpPr>
        <p:spPr>
          <a:xfrm>
            <a:off x="5429000" y="4121425"/>
            <a:ext cx="30021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26"/>
          <p:cNvSpPr txBox="1">
            <a:spLocks noGrp="1"/>
          </p:cNvSpPr>
          <p:nvPr>
            <p:ph type="subTitle" idx="6"/>
          </p:nvPr>
        </p:nvSpPr>
        <p:spPr>
          <a:xfrm>
            <a:off x="5429000" y="3750625"/>
            <a:ext cx="30021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26"/>
          <p:cNvSpPr/>
          <p:nvPr/>
        </p:nvSpPr>
        <p:spPr>
          <a:xfrm rot="5400000">
            <a:off x="-1239075" y="3599600"/>
            <a:ext cx="2668500" cy="2668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6"/>
          <p:cNvSpPr/>
          <p:nvPr/>
        </p:nvSpPr>
        <p:spPr>
          <a:xfrm rot="5400000">
            <a:off x="-1009056" y="3829482"/>
            <a:ext cx="2208600" cy="22086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6"/>
          <p:cNvSpPr/>
          <p:nvPr/>
        </p:nvSpPr>
        <p:spPr>
          <a:xfrm rot="5400000">
            <a:off x="-626428" y="4211622"/>
            <a:ext cx="1442700" cy="14439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6"/>
          <p:cNvSpPr/>
          <p:nvPr/>
        </p:nvSpPr>
        <p:spPr>
          <a:xfrm rot="5400000">
            <a:off x="8110425" y="-984500"/>
            <a:ext cx="2032200" cy="2032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6"/>
          <p:cNvSpPr/>
          <p:nvPr/>
        </p:nvSpPr>
        <p:spPr>
          <a:xfrm rot="5400000">
            <a:off x="8285758" y="-809433"/>
            <a:ext cx="1681800" cy="1681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6"/>
          <p:cNvSpPr/>
          <p:nvPr/>
        </p:nvSpPr>
        <p:spPr>
          <a:xfrm rot="5400000">
            <a:off x="8576784" y="-518407"/>
            <a:ext cx="1098900" cy="1099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">
  <p:cSld name="CUSTOM_2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8"/>
          <p:cNvSpPr/>
          <p:nvPr/>
        </p:nvSpPr>
        <p:spPr>
          <a:xfrm rot="5400000">
            <a:off x="6971700" y="-985700"/>
            <a:ext cx="2572500" cy="257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8"/>
          <p:cNvSpPr/>
          <p:nvPr/>
        </p:nvSpPr>
        <p:spPr>
          <a:xfrm rot="5400000">
            <a:off x="7193471" y="-764071"/>
            <a:ext cx="2129100" cy="21291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8"/>
          <p:cNvSpPr/>
          <p:nvPr/>
        </p:nvSpPr>
        <p:spPr>
          <a:xfrm rot="5400000">
            <a:off x="7562236" y="-395970"/>
            <a:ext cx="1390500" cy="1392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8"/>
          <p:cNvSpPr/>
          <p:nvPr/>
        </p:nvSpPr>
        <p:spPr>
          <a:xfrm rot="5400000">
            <a:off x="-840725" y="-1598875"/>
            <a:ext cx="3372600" cy="3372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8"/>
          <p:cNvSpPr/>
          <p:nvPr/>
        </p:nvSpPr>
        <p:spPr>
          <a:xfrm rot="5400000">
            <a:off x="-473671" y="-1308329"/>
            <a:ext cx="2791200" cy="27912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28"/>
          <p:cNvSpPr/>
          <p:nvPr/>
        </p:nvSpPr>
        <p:spPr>
          <a:xfrm rot="5400000">
            <a:off x="-66477" y="-825636"/>
            <a:ext cx="1823100" cy="18252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8"/>
          <p:cNvSpPr/>
          <p:nvPr/>
        </p:nvSpPr>
        <p:spPr>
          <a:xfrm rot="5400000">
            <a:off x="8301775" y="4121425"/>
            <a:ext cx="2017500" cy="2017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8"/>
          <p:cNvSpPr/>
          <p:nvPr/>
        </p:nvSpPr>
        <p:spPr>
          <a:xfrm rot="5400000">
            <a:off x="8475661" y="4295239"/>
            <a:ext cx="1669800" cy="16698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8"/>
          <p:cNvSpPr/>
          <p:nvPr/>
        </p:nvSpPr>
        <p:spPr>
          <a:xfrm rot="5400000">
            <a:off x="8764872" y="4583880"/>
            <a:ext cx="1090500" cy="1092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28"/>
          <p:cNvSpPr txBox="1">
            <a:spLocks noGrp="1"/>
          </p:cNvSpPr>
          <p:nvPr>
            <p:ph type="subTitle" idx="1"/>
          </p:nvPr>
        </p:nvSpPr>
        <p:spPr>
          <a:xfrm>
            <a:off x="304213" y="2318661"/>
            <a:ext cx="27843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8"/>
          <p:cNvSpPr txBox="1">
            <a:spLocks noGrp="1"/>
          </p:cNvSpPr>
          <p:nvPr>
            <p:ph type="subTitle" idx="2"/>
          </p:nvPr>
        </p:nvSpPr>
        <p:spPr>
          <a:xfrm>
            <a:off x="304213" y="1917075"/>
            <a:ext cx="27843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28"/>
          <p:cNvSpPr txBox="1">
            <a:spLocks noGrp="1"/>
          </p:cNvSpPr>
          <p:nvPr>
            <p:ph type="subTitle" idx="3"/>
          </p:nvPr>
        </p:nvSpPr>
        <p:spPr>
          <a:xfrm>
            <a:off x="3179875" y="2318660"/>
            <a:ext cx="27843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8"/>
          <p:cNvSpPr txBox="1">
            <a:spLocks noGrp="1"/>
          </p:cNvSpPr>
          <p:nvPr>
            <p:ph type="subTitle" idx="4"/>
          </p:nvPr>
        </p:nvSpPr>
        <p:spPr>
          <a:xfrm>
            <a:off x="3179875" y="1917075"/>
            <a:ext cx="27843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9" name="Google Shape;339;p28"/>
          <p:cNvSpPr txBox="1">
            <a:spLocks noGrp="1"/>
          </p:cNvSpPr>
          <p:nvPr>
            <p:ph type="subTitle" idx="5"/>
          </p:nvPr>
        </p:nvSpPr>
        <p:spPr>
          <a:xfrm>
            <a:off x="6055188" y="2318661"/>
            <a:ext cx="27843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28"/>
          <p:cNvSpPr txBox="1">
            <a:spLocks noGrp="1"/>
          </p:cNvSpPr>
          <p:nvPr>
            <p:ph type="subTitle" idx="6"/>
          </p:nvPr>
        </p:nvSpPr>
        <p:spPr>
          <a:xfrm>
            <a:off x="6055188" y="1917075"/>
            <a:ext cx="27843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1" name="Google Shape;341;p28"/>
          <p:cNvSpPr txBox="1">
            <a:spLocks noGrp="1"/>
          </p:cNvSpPr>
          <p:nvPr>
            <p:ph type="subTitle" idx="7"/>
          </p:nvPr>
        </p:nvSpPr>
        <p:spPr>
          <a:xfrm>
            <a:off x="304213" y="4154652"/>
            <a:ext cx="27843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8"/>
          <p:cNvSpPr txBox="1">
            <a:spLocks noGrp="1"/>
          </p:cNvSpPr>
          <p:nvPr>
            <p:ph type="subTitle" idx="8"/>
          </p:nvPr>
        </p:nvSpPr>
        <p:spPr>
          <a:xfrm>
            <a:off x="304213" y="3750629"/>
            <a:ext cx="27843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3" name="Google Shape;343;p28"/>
          <p:cNvSpPr txBox="1">
            <a:spLocks noGrp="1"/>
          </p:cNvSpPr>
          <p:nvPr>
            <p:ph type="subTitle" idx="9"/>
          </p:nvPr>
        </p:nvSpPr>
        <p:spPr>
          <a:xfrm>
            <a:off x="3179875" y="4154650"/>
            <a:ext cx="27843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28"/>
          <p:cNvSpPr txBox="1">
            <a:spLocks noGrp="1"/>
          </p:cNvSpPr>
          <p:nvPr>
            <p:ph type="subTitle" idx="13"/>
          </p:nvPr>
        </p:nvSpPr>
        <p:spPr>
          <a:xfrm>
            <a:off x="3179875" y="3750627"/>
            <a:ext cx="27843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28"/>
          <p:cNvSpPr txBox="1">
            <a:spLocks noGrp="1"/>
          </p:cNvSpPr>
          <p:nvPr>
            <p:ph type="subTitle" idx="14"/>
          </p:nvPr>
        </p:nvSpPr>
        <p:spPr>
          <a:xfrm>
            <a:off x="6055188" y="4154652"/>
            <a:ext cx="27843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28"/>
          <p:cNvSpPr txBox="1">
            <a:spLocks noGrp="1"/>
          </p:cNvSpPr>
          <p:nvPr>
            <p:ph type="subTitle" idx="15"/>
          </p:nvPr>
        </p:nvSpPr>
        <p:spPr>
          <a:xfrm>
            <a:off x="6055188" y="3750629"/>
            <a:ext cx="27843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BECF0">
            <a:alpha val="480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81192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ork Sans"/>
              <a:buNone/>
              <a:defRPr sz="28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9" r:id="rId3"/>
    <p:sldLayoutId id="2147483661" r:id="rId4"/>
    <p:sldLayoutId id="2147483663" r:id="rId5"/>
    <p:sldLayoutId id="2147483667" r:id="rId6"/>
    <p:sldLayoutId id="2147483670" r:id="rId7"/>
    <p:sldLayoutId id="2147483672" r:id="rId8"/>
    <p:sldLayoutId id="2147483674" r:id="rId9"/>
    <p:sldLayoutId id="2147483678" r:id="rId10"/>
    <p:sldLayoutId id="2147483679" r:id="rId11"/>
    <p:sldLayoutId id="2147483684" r:id="rId12"/>
    <p:sldLayoutId id="214748368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7" Type="http://schemas.openxmlformats.org/officeDocument/2006/relationships/image" Target="../media/image20.jf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fif"/><Relationship Id="rId5" Type="http://schemas.openxmlformats.org/officeDocument/2006/relationships/image" Target="../media/image18.jfif"/><Relationship Id="rId4" Type="http://schemas.openxmlformats.org/officeDocument/2006/relationships/image" Target="../media/image17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youtu.be/SS5z6m4ivY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E86C0C-B503-4E57-A63C-87362F2EB6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727C4F6-A830-47B0-BE21-95B379A1A9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 descr="Ein Bild, das drinnen, Boden, zugemüllt, mehrere enthält.&#10;&#10;Automatisch generierte Beschreibung">
            <a:extLst>
              <a:ext uri="{FF2B5EF4-FFF2-40B4-BE49-F238E27FC236}">
                <a16:creationId xmlns:a16="http://schemas.microsoft.com/office/drawing/2014/main" id="{3E00F018-DB34-477E-AE7A-A4676850D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0" y="0"/>
            <a:ext cx="9271000" cy="51435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E7135D8-D92F-49F7-BFBA-79180347CD01}"/>
              </a:ext>
            </a:extLst>
          </p:cNvPr>
          <p:cNvSpPr/>
          <p:nvPr/>
        </p:nvSpPr>
        <p:spPr>
          <a:xfrm>
            <a:off x="-127000" y="0"/>
            <a:ext cx="9271000" cy="5143500"/>
          </a:xfrm>
          <a:prstGeom prst="rect">
            <a:avLst/>
          </a:prstGeom>
          <a:solidFill>
            <a:srgbClr val="7AB046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2182A5A-3251-44CC-BCFA-CBF67A8EBE4F}"/>
              </a:ext>
            </a:extLst>
          </p:cNvPr>
          <p:cNvSpPr/>
          <p:nvPr/>
        </p:nvSpPr>
        <p:spPr>
          <a:xfrm>
            <a:off x="939800" y="660400"/>
            <a:ext cx="5111750" cy="3378200"/>
          </a:xfrm>
          <a:prstGeom prst="rect">
            <a:avLst/>
          </a:prstGeom>
          <a:solidFill>
            <a:srgbClr val="F6CD3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Google Shape;415;p36">
            <a:extLst>
              <a:ext uri="{FF2B5EF4-FFF2-40B4-BE49-F238E27FC236}">
                <a16:creationId xmlns:a16="http://schemas.microsoft.com/office/drawing/2014/main" id="{9B84C42B-2D6A-4A3B-912D-708F4F3E3A72}"/>
              </a:ext>
            </a:extLst>
          </p:cNvPr>
          <p:cNvSpPr txBox="1">
            <a:spLocks/>
          </p:cNvSpPr>
          <p:nvPr/>
        </p:nvSpPr>
        <p:spPr>
          <a:xfrm>
            <a:off x="1119800" y="2421498"/>
            <a:ext cx="394115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1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28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l"/>
            <a:r>
              <a:rPr lang="de-DE" dirty="0">
                <a:solidFill>
                  <a:schemeClr val="bg1"/>
                </a:solidFill>
              </a:rPr>
              <a:t>Der neue Google &amp; Alexa </a:t>
            </a:r>
            <a:r>
              <a:rPr lang="de-DE" dirty="0" err="1">
                <a:solidFill>
                  <a:schemeClr val="bg1"/>
                </a:solidFill>
              </a:rPr>
              <a:t>Skill</a:t>
            </a:r>
            <a:r>
              <a:rPr lang="de-DE" dirty="0">
                <a:solidFill>
                  <a:schemeClr val="bg1"/>
                </a:solidFill>
              </a:rPr>
              <a:t> im </a:t>
            </a:r>
            <a:r>
              <a:rPr lang="de-DE" dirty="0" err="1">
                <a:solidFill>
                  <a:schemeClr val="bg1"/>
                </a:solidFill>
              </a:rPr>
              <a:t>Studiwerk</a:t>
            </a:r>
            <a:r>
              <a:rPr lang="de-DE" dirty="0">
                <a:solidFill>
                  <a:schemeClr val="bg1"/>
                </a:solidFill>
              </a:rPr>
              <a:t> Trier </a:t>
            </a:r>
          </a:p>
        </p:txBody>
      </p:sp>
      <p:sp>
        <p:nvSpPr>
          <p:cNvPr id="9" name="Google Shape;416;p36">
            <a:extLst>
              <a:ext uri="{FF2B5EF4-FFF2-40B4-BE49-F238E27FC236}">
                <a16:creationId xmlns:a16="http://schemas.microsoft.com/office/drawing/2014/main" id="{4AE3CE37-6C04-44D0-930A-D2B7732DC232}"/>
              </a:ext>
            </a:extLst>
          </p:cNvPr>
          <p:cNvSpPr txBox="1">
            <a:spLocks/>
          </p:cNvSpPr>
          <p:nvPr/>
        </p:nvSpPr>
        <p:spPr>
          <a:xfrm>
            <a:off x="1119800" y="902784"/>
            <a:ext cx="5300050" cy="14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Work Sans"/>
              <a:buNone/>
              <a:defRPr sz="6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de-DE" sz="4800" dirty="0">
                <a:solidFill>
                  <a:schemeClr val="bg1"/>
                </a:solidFill>
              </a:rPr>
              <a:t>Der </a:t>
            </a:r>
            <a:r>
              <a:rPr lang="de-DE" sz="4800" dirty="0" err="1">
                <a:solidFill>
                  <a:schemeClr val="bg1"/>
                </a:solidFill>
              </a:rPr>
              <a:t>Studiwerk</a:t>
            </a:r>
            <a:r>
              <a:rPr lang="de-DE" sz="4800" dirty="0">
                <a:solidFill>
                  <a:schemeClr val="bg1"/>
                </a:solidFill>
              </a:rPr>
              <a:t> Trier </a:t>
            </a:r>
            <a:r>
              <a:rPr lang="de-DE" sz="4800" dirty="0" err="1">
                <a:solidFill>
                  <a:schemeClr val="bg1"/>
                </a:solidFill>
              </a:rPr>
              <a:t>Skill</a:t>
            </a:r>
            <a:endParaRPr lang="de-DE" sz="4800" dirty="0">
              <a:solidFill>
                <a:schemeClr val="bg1"/>
              </a:solidFill>
            </a:endParaRPr>
          </a:p>
        </p:txBody>
      </p:sp>
      <p:pic>
        <p:nvPicPr>
          <p:cNvPr id="11" name="Grafik 10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1551A44D-9D13-438E-81E6-363823EE2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341" y="3290268"/>
            <a:ext cx="1864034" cy="3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68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6"/>
          <p:cNvSpPr/>
          <p:nvPr/>
        </p:nvSpPr>
        <p:spPr>
          <a:xfrm>
            <a:off x="3564550" y="864250"/>
            <a:ext cx="2014800" cy="20148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46"/>
          <p:cNvSpPr/>
          <p:nvPr/>
        </p:nvSpPr>
        <p:spPr>
          <a:xfrm>
            <a:off x="3749105" y="1049500"/>
            <a:ext cx="1644300" cy="1644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46"/>
          <p:cNvSpPr txBox="1">
            <a:spLocks noGrp="1"/>
          </p:cNvSpPr>
          <p:nvPr>
            <p:ph type="title"/>
          </p:nvPr>
        </p:nvSpPr>
        <p:spPr>
          <a:xfrm>
            <a:off x="2642550" y="3074775"/>
            <a:ext cx="3858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Funktionen</a:t>
            </a:r>
            <a:endParaRPr/>
          </a:p>
        </p:txBody>
      </p:sp>
      <p:sp>
        <p:nvSpPr>
          <p:cNvPr id="581" name="Google Shape;581;p46"/>
          <p:cNvSpPr txBox="1">
            <a:spLocks noGrp="1"/>
          </p:cNvSpPr>
          <p:nvPr>
            <p:ph type="title" idx="2"/>
          </p:nvPr>
        </p:nvSpPr>
        <p:spPr>
          <a:xfrm>
            <a:off x="3749850" y="1482700"/>
            <a:ext cx="16443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9" name="Google Shape;483;p42">
            <a:extLst>
              <a:ext uri="{FF2B5EF4-FFF2-40B4-BE49-F238E27FC236}">
                <a16:creationId xmlns:a16="http://schemas.microsoft.com/office/drawing/2014/main" id="{72F593EE-123A-4823-9ACC-9BE50B30CB4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32175" y="3924876"/>
            <a:ext cx="4696500" cy="25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Font typeface="Arial"/>
              <a:buNone/>
            </a:pPr>
            <a:r>
              <a:rPr lang="de-DE"/>
              <a:t>Die Funktion des Alexa und Google </a:t>
            </a:r>
            <a:r>
              <a:rPr lang="de-DE" err="1"/>
              <a:t>Skill</a:t>
            </a:r>
            <a:r>
              <a:rPr lang="de-DE"/>
              <a:t> im Detail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hteck 39">
            <a:extLst>
              <a:ext uri="{FF2B5EF4-FFF2-40B4-BE49-F238E27FC236}">
                <a16:creationId xmlns:a16="http://schemas.microsoft.com/office/drawing/2014/main" id="{F680E7BF-1F92-4917-964D-005906589D22}"/>
              </a:ext>
            </a:extLst>
          </p:cNvPr>
          <p:cNvSpPr/>
          <p:nvPr/>
        </p:nvSpPr>
        <p:spPr>
          <a:xfrm>
            <a:off x="0" y="-10405"/>
            <a:ext cx="9099550" cy="5164309"/>
          </a:xfrm>
          <a:prstGeom prst="rect">
            <a:avLst/>
          </a:prstGeom>
          <a:solidFill>
            <a:srgbClr val="F5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86" name="Google Shape;586;p47"/>
          <p:cNvSpPr/>
          <p:nvPr/>
        </p:nvSpPr>
        <p:spPr>
          <a:xfrm>
            <a:off x="1319413" y="1112950"/>
            <a:ext cx="753900" cy="7539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47"/>
          <p:cNvSpPr/>
          <p:nvPr/>
        </p:nvSpPr>
        <p:spPr>
          <a:xfrm>
            <a:off x="1388863" y="1182016"/>
            <a:ext cx="615000" cy="615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47"/>
          <p:cNvSpPr/>
          <p:nvPr/>
        </p:nvSpPr>
        <p:spPr>
          <a:xfrm>
            <a:off x="4195075" y="1112927"/>
            <a:ext cx="753900" cy="7539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47"/>
          <p:cNvSpPr/>
          <p:nvPr/>
        </p:nvSpPr>
        <p:spPr>
          <a:xfrm>
            <a:off x="4264375" y="1181996"/>
            <a:ext cx="615300" cy="615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47"/>
          <p:cNvSpPr/>
          <p:nvPr/>
        </p:nvSpPr>
        <p:spPr>
          <a:xfrm>
            <a:off x="7070388" y="1112937"/>
            <a:ext cx="753900" cy="7539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47"/>
          <p:cNvSpPr/>
          <p:nvPr/>
        </p:nvSpPr>
        <p:spPr>
          <a:xfrm>
            <a:off x="7139688" y="1182006"/>
            <a:ext cx="615300" cy="615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7"/>
          <p:cNvSpPr/>
          <p:nvPr/>
        </p:nvSpPr>
        <p:spPr>
          <a:xfrm>
            <a:off x="1319413" y="2946512"/>
            <a:ext cx="753900" cy="7539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47"/>
          <p:cNvSpPr/>
          <p:nvPr/>
        </p:nvSpPr>
        <p:spPr>
          <a:xfrm>
            <a:off x="1388713" y="3015581"/>
            <a:ext cx="615300" cy="615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47"/>
          <p:cNvSpPr/>
          <p:nvPr/>
        </p:nvSpPr>
        <p:spPr>
          <a:xfrm>
            <a:off x="4195075" y="2946501"/>
            <a:ext cx="753900" cy="7539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7"/>
          <p:cNvSpPr/>
          <p:nvPr/>
        </p:nvSpPr>
        <p:spPr>
          <a:xfrm>
            <a:off x="4264375" y="3015570"/>
            <a:ext cx="615300" cy="615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7"/>
          <p:cNvSpPr/>
          <p:nvPr/>
        </p:nvSpPr>
        <p:spPr>
          <a:xfrm>
            <a:off x="7070388" y="2946512"/>
            <a:ext cx="753900" cy="7539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7"/>
          <p:cNvSpPr/>
          <p:nvPr/>
        </p:nvSpPr>
        <p:spPr>
          <a:xfrm>
            <a:off x="7139688" y="3015581"/>
            <a:ext cx="615300" cy="615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4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Die Funktionen</a:t>
            </a:r>
            <a:endParaRPr/>
          </a:p>
        </p:txBody>
      </p:sp>
      <p:sp>
        <p:nvSpPr>
          <p:cNvPr id="599" name="Google Shape;599;p47"/>
          <p:cNvSpPr txBox="1">
            <a:spLocks noGrp="1"/>
          </p:cNvSpPr>
          <p:nvPr>
            <p:ph type="subTitle" idx="1"/>
          </p:nvPr>
        </p:nvSpPr>
        <p:spPr>
          <a:xfrm>
            <a:off x="3179875" y="4139775"/>
            <a:ext cx="27843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508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Nutzer können direkt zur gewünschten Abfrage gelangen.</a:t>
            </a:r>
            <a:endParaRPr sz="1200" dirty="0"/>
          </a:p>
        </p:txBody>
      </p:sp>
      <p:sp>
        <p:nvSpPr>
          <p:cNvPr id="600" name="Google Shape;600;p47"/>
          <p:cNvSpPr txBox="1">
            <a:spLocks noGrp="1"/>
          </p:cNvSpPr>
          <p:nvPr>
            <p:ph type="subTitle" idx="2"/>
          </p:nvPr>
        </p:nvSpPr>
        <p:spPr>
          <a:xfrm>
            <a:off x="3179875" y="3738189"/>
            <a:ext cx="27843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Direkter</a:t>
            </a:r>
            <a:r>
              <a:rPr lang="en" dirty="0"/>
              <a:t> </a:t>
            </a:r>
            <a:r>
              <a:rPr lang="en" dirty="0" err="1"/>
              <a:t>Einstieg</a:t>
            </a:r>
            <a:endParaRPr dirty="0"/>
          </a:p>
        </p:txBody>
      </p:sp>
      <p:sp>
        <p:nvSpPr>
          <p:cNvPr id="601" name="Google Shape;601;p47"/>
          <p:cNvSpPr txBox="1">
            <a:spLocks noGrp="1"/>
          </p:cNvSpPr>
          <p:nvPr>
            <p:ph type="subTitle" idx="3"/>
          </p:nvPr>
        </p:nvSpPr>
        <p:spPr>
          <a:xfrm>
            <a:off x="3179875" y="2318660"/>
            <a:ext cx="27843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0" lvl="0" indent="-1270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Die aktuellen News wurden abgebildet.</a:t>
            </a:r>
            <a:endParaRPr sz="1200" dirty="0"/>
          </a:p>
        </p:txBody>
      </p:sp>
      <p:sp>
        <p:nvSpPr>
          <p:cNvPr id="602" name="Google Shape;602;p47"/>
          <p:cNvSpPr txBox="1">
            <a:spLocks noGrp="1"/>
          </p:cNvSpPr>
          <p:nvPr>
            <p:ph type="subTitle" idx="4"/>
          </p:nvPr>
        </p:nvSpPr>
        <p:spPr>
          <a:xfrm>
            <a:off x="3179875" y="1917075"/>
            <a:ext cx="27843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News</a:t>
            </a:r>
            <a:endParaRPr/>
          </a:p>
        </p:txBody>
      </p:sp>
      <p:sp>
        <p:nvSpPr>
          <p:cNvPr id="603" name="Google Shape;603;p47"/>
          <p:cNvSpPr txBox="1">
            <a:spLocks noGrp="1"/>
          </p:cNvSpPr>
          <p:nvPr>
            <p:ph type="subTitle" idx="5"/>
          </p:nvPr>
        </p:nvSpPr>
        <p:spPr>
          <a:xfrm>
            <a:off x="6055188" y="2318661"/>
            <a:ext cx="27843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254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Das DiMiDo Programm ist Tagesaktuell abrufbar.</a:t>
            </a:r>
            <a:endParaRPr sz="1200" dirty="0"/>
          </a:p>
        </p:txBody>
      </p:sp>
      <p:sp>
        <p:nvSpPr>
          <p:cNvPr id="604" name="Google Shape;604;p47"/>
          <p:cNvSpPr txBox="1">
            <a:spLocks noGrp="1"/>
          </p:cNvSpPr>
          <p:nvPr>
            <p:ph type="subTitle" idx="6"/>
          </p:nvPr>
        </p:nvSpPr>
        <p:spPr>
          <a:xfrm>
            <a:off x="6055188" y="1917075"/>
            <a:ext cx="27843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DiMiDo</a:t>
            </a:r>
            <a:endParaRPr/>
          </a:p>
        </p:txBody>
      </p:sp>
      <p:sp>
        <p:nvSpPr>
          <p:cNvPr id="605" name="Google Shape;605;p47"/>
          <p:cNvSpPr txBox="1">
            <a:spLocks noGrp="1"/>
          </p:cNvSpPr>
          <p:nvPr>
            <p:ph type="subTitle" idx="7"/>
          </p:nvPr>
        </p:nvSpPr>
        <p:spPr>
          <a:xfrm>
            <a:off x="304213" y="4154652"/>
            <a:ext cx="27843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508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Auch der FAQ Bereich zum DiMiDo Programm wurde umgesetzt.</a:t>
            </a:r>
            <a:endParaRPr sz="1200" dirty="0"/>
          </a:p>
        </p:txBody>
      </p:sp>
      <p:sp>
        <p:nvSpPr>
          <p:cNvPr id="606" name="Google Shape;606;p47"/>
          <p:cNvSpPr txBox="1">
            <a:spLocks noGrp="1"/>
          </p:cNvSpPr>
          <p:nvPr>
            <p:ph type="subTitle" idx="8"/>
          </p:nvPr>
        </p:nvSpPr>
        <p:spPr>
          <a:xfrm>
            <a:off x="304213" y="3750629"/>
            <a:ext cx="27843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FAQ</a:t>
            </a:r>
            <a:endParaRPr/>
          </a:p>
        </p:txBody>
      </p:sp>
      <p:sp>
        <p:nvSpPr>
          <p:cNvPr id="607" name="Google Shape;607;p47"/>
          <p:cNvSpPr txBox="1">
            <a:spLocks noGrp="1"/>
          </p:cNvSpPr>
          <p:nvPr>
            <p:ph type="subTitle" idx="9"/>
          </p:nvPr>
        </p:nvSpPr>
        <p:spPr>
          <a:xfrm>
            <a:off x="378488" y="2314498"/>
            <a:ext cx="27843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508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Beim erstmaligen Nutzen des Skills gibt es eine Einführung.</a:t>
            </a:r>
            <a:endParaRPr sz="1200" dirty="0"/>
          </a:p>
        </p:txBody>
      </p:sp>
      <p:sp>
        <p:nvSpPr>
          <p:cNvPr id="608" name="Google Shape;608;p47"/>
          <p:cNvSpPr txBox="1">
            <a:spLocks noGrp="1"/>
          </p:cNvSpPr>
          <p:nvPr>
            <p:ph type="subTitle" idx="13"/>
          </p:nvPr>
        </p:nvSpPr>
        <p:spPr>
          <a:xfrm>
            <a:off x="406185" y="1918763"/>
            <a:ext cx="27843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Einführung</a:t>
            </a:r>
            <a:endParaRPr dirty="0"/>
          </a:p>
        </p:txBody>
      </p:sp>
      <p:sp>
        <p:nvSpPr>
          <p:cNvPr id="609" name="Google Shape;609;p47"/>
          <p:cNvSpPr txBox="1">
            <a:spLocks noGrp="1"/>
          </p:cNvSpPr>
          <p:nvPr>
            <p:ph type="subTitle" idx="14"/>
          </p:nvPr>
        </p:nvSpPr>
        <p:spPr>
          <a:xfrm>
            <a:off x="6055188" y="4154652"/>
            <a:ext cx="27843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Der Supportbreich mit den richtigen Ansprechpartnern wurde abgebildet.</a:t>
            </a:r>
            <a:endParaRPr sz="1200" dirty="0"/>
          </a:p>
        </p:txBody>
      </p:sp>
      <p:sp>
        <p:nvSpPr>
          <p:cNvPr id="610" name="Google Shape;610;p47"/>
          <p:cNvSpPr txBox="1">
            <a:spLocks noGrp="1"/>
          </p:cNvSpPr>
          <p:nvPr>
            <p:ph type="subTitle" idx="15"/>
          </p:nvPr>
        </p:nvSpPr>
        <p:spPr>
          <a:xfrm>
            <a:off x="6055188" y="3750629"/>
            <a:ext cx="27843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</a:t>
            </a:r>
            <a:endParaRPr/>
          </a:p>
        </p:txBody>
      </p:sp>
      <p:grpSp>
        <p:nvGrpSpPr>
          <p:cNvPr id="611" name="Google Shape;611;p47"/>
          <p:cNvGrpSpPr/>
          <p:nvPr/>
        </p:nvGrpSpPr>
        <p:grpSpPr>
          <a:xfrm>
            <a:off x="1522963" y="1316788"/>
            <a:ext cx="346800" cy="346200"/>
            <a:chOff x="662025" y="996038"/>
            <a:chExt cx="346800" cy="346200"/>
          </a:xfrm>
        </p:grpSpPr>
        <p:sp>
          <p:nvSpPr>
            <p:cNvPr id="612" name="Google Shape;612;p47"/>
            <p:cNvSpPr/>
            <p:nvPr/>
          </p:nvSpPr>
          <p:spPr>
            <a:xfrm>
              <a:off x="857575" y="1064488"/>
              <a:ext cx="151250" cy="277750"/>
            </a:xfrm>
            <a:custGeom>
              <a:avLst/>
              <a:gdLst/>
              <a:ahLst/>
              <a:cxnLst/>
              <a:rect l="l" t="t" r="r" b="b"/>
              <a:pathLst>
                <a:path w="6050" h="11110" extrusionOk="0">
                  <a:moveTo>
                    <a:pt x="4611" y="799"/>
                  </a:moveTo>
                  <a:cubicBezTo>
                    <a:pt x="4618" y="799"/>
                    <a:pt x="4625" y="799"/>
                    <a:pt x="4632" y="799"/>
                  </a:cubicBezTo>
                  <a:cubicBezTo>
                    <a:pt x="4799" y="799"/>
                    <a:pt x="4966" y="871"/>
                    <a:pt x="5085" y="990"/>
                  </a:cubicBezTo>
                  <a:cubicBezTo>
                    <a:pt x="5216" y="1133"/>
                    <a:pt x="5275" y="1287"/>
                    <a:pt x="5275" y="1466"/>
                  </a:cubicBezTo>
                  <a:lnTo>
                    <a:pt x="5251" y="5621"/>
                  </a:lnTo>
                  <a:cubicBezTo>
                    <a:pt x="5251" y="5800"/>
                    <a:pt x="5180" y="5978"/>
                    <a:pt x="5061" y="6097"/>
                  </a:cubicBezTo>
                  <a:lnTo>
                    <a:pt x="3358" y="7800"/>
                  </a:lnTo>
                  <a:lnTo>
                    <a:pt x="3335" y="7824"/>
                  </a:lnTo>
                  <a:cubicBezTo>
                    <a:pt x="3335" y="7824"/>
                    <a:pt x="3335" y="7836"/>
                    <a:pt x="3311" y="7836"/>
                  </a:cubicBezTo>
                  <a:lnTo>
                    <a:pt x="3299" y="7860"/>
                  </a:lnTo>
                  <a:cubicBezTo>
                    <a:pt x="3299" y="7860"/>
                    <a:pt x="3299" y="7871"/>
                    <a:pt x="3287" y="7871"/>
                  </a:cubicBezTo>
                  <a:cubicBezTo>
                    <a:pt x="3287" y="7871"/>
                    <a:pt x="3287" y="7883"/>
                    <a:pt x="3263" y="7883"/>
                  </a:cubicBezTo>
                  <a:cubicBezTo>
                    <a:pt x="3263" y="7883"/>
                    <a:pt x="3263" y="7895"/>
                    <a:pt x="3251" y="7895"/>
                  </a:cubicBezTo>
                  <a:cubicBezTo>
                    <a:pt x="3251" y="7895"/>
                    <a:pt x="3251" y="7919"/>
                    <a:pt x="3239" y="7919"/>
                  </a:cubicBezTo>
                  <a:lnTo>
                    <a:pt x="3239" y="7931"/>
                  </a:lnTo>
                  <a:lnTo>
                    <a:pt x="3239" y="7943"/>
                  </a:lnTo>
                  <a:lnTo>
                    <a:pt x="3239" y="7955"/>
                  </a:lnTo>
                  <a:lnTo>
                    <a:pt x="3239" y="7979"/>
                  </a:lnTo>
                  <a:lnTo>
                    <a:pt x="3239" y="7991"/>
                  </a:lnTo>
                  <a:lnTo>
                    <a:pt x="3239" y="8002"/>
                  </a:lnTo>
                  <a:lnTo>
                    <a:pt x="3239" y="8050"/>
                  </a:lnTo>
                  <a:lnTo>
                    <a:pt x="3239" y="8074"/>
                  </a:lnTo>
                  <a:lnTo>
                    <a:pt x="1263" y="8074"/>
                  </a:lnTo>
                  <a:lnTo>
                    <a:pt x="1263" y="5443"/>
                  </a:lnTo>
                  <a:lnTo>
                    <a:pt x="2846" y="3871"/>
                  </a:lnTo>
                  <a:cubicBezTo>
                    <a:pt x="2989" y="3728"/>
                    <a:pt x="3144" y="3669"/>
                    <a:pt x="3346" y="3669"/>
                  </a:cubicBezTo>
                  <a:lnTo>
                    <a:pt x="3442" y="3669"/>
                  </a:lnTo>
                  <a:cubicBezTo>
                    <a:pt x="3632" y="3704"/>
                    <a:pt x="3775" y="3788"/>
                    <a:pt x="3894" y="3931"/>
                  </a:cubicBezTo>
                  <a:cubicBezTo>
                    <a:pt x="3966" y="4014"/>
                    <a:pt x="4013" y="4133"/>
                    <a:pt x="4025" y="4252"/>
                  </a:cubicBezTo>
                  <a:cubicBezTo>
                    <a:pt x="4061" y="4478"/>
                    <a:pt x="3989" y="4669"/>
                    <a:pt x="3835" y="4835"/>
                  </a:cubicBezTo>
                  <a:lnTo>
                    <a:pt x="2763" y="5907"/>
                  </a:lnTo>
                  <a:cubicBezTo>
                    <a:pt x="2596" y="6074"/>
                    <a:pt x="2596" y="6336"/>
                    <a:pt x="2763" y="6502"/>
                  </a:cubicBezTo>
                  <a:cubicBezTo>
                    <a:pt x="2846" y="6574"/>
                    <a:pt x="2951" y="6609"/>
                    <a:pt x="3055" y="6609"/>
                  </a:cubicBezTo>
                  <a:cubicBezTo>
                    <a:pt x="3159" y="6609"/>
                    <a:pt x="3263" y="6574"/>
                    <a:pt x="3346" y="6502"/>
                  </a:cubicBezTo>
                  <a:lnTo>
                    <a:pt x="4430" y="5431"/>
                  </a:lnTo>
                  <a:cubicBezTo>
                    <a:pt x="4728" y="5133"/>
                    <a:pt x="4894" y="4728"/>
                    <a:pt x="4870" y="4312"/>
                  </a:cubicBezTo>
                  <a:cubicBezTo>
                    <a:pt x="4859" y="3990"/>
                    <a:pt x="4739" y="3657"/>
                    <a:pt x="4513" y="3419"/>
                  </a:cubicBezTo>
                  <a:cubicBezTo>
                    <a:pt x="4358" y="3228"/>
                    <a:pt x="4144" y="3073"/>
                    <a:pt x="3918" y="2990"/>
                  </a:cubicBezTo>
                  <a:lnTo>
                    <a:pt x="3918" y="1502"/>
                  </a:lnTo>
                  <a:cubicBezTo>
                    <a:pt x="3918" y="1116"/>
                    <a:pt x="4228" y="799"/>
                    <a:pt x="4611" y="799"/>
                  </a:cubicBezTo>
                  <a:close/>
                  <a:moveTo>
                    <a:pt x="3644" y="8931"/>
                  </a:moveTo>
                  <a:lnTo>
                    <a:pt x="3644" y="9598"/>
                  </a:lnTo>
                  <a:cubicBezTo>
                    <a:pt x="3644" y="9979"/>
                    <a:pt x="3346" y="10300"/>
                    <a:pt x="2954" y="10300"/>
                  </a:cubicBezTo>
                  <a:lnTo>
                    <a:pt x="1501" y="10300"/>
                  </a:lnTo>
                  <a:cubicBezTo>
                    <a:pt x="1132" y="10300"/>
                    <a:pt x="810" y="9979"/>
                    <a:pt x="810" y="9610"/>
                  </a:cubicBezTo>
                  <a:lnTo>
                    <a:pt x="810" y="8931"/>
                  </a:lnTo>
                  <a:close/>
                  <a:moveTo>
                    <a:pt x="4566" y="1"/>
                  </a:moveTo>
                  <a:cubicBezTo>
                    <a:pt x="4455" y="1"/>
                    <a:pt x="4341" y="13"/>
                    <a:pt x="4228" y="37"/>
                  </a:cubicBezTo>
                  <a:cubicBezTo>
                    <a:pt x="3537" y="192"/>
                    <a:pt x="3061" y="799"/>
                    <a:pt x="3061" y="1502"/>
                  </a:cubicBezTo>
                  <a:lnTo>
                    <a:pt x="3061" y="2930"/>
                  </a:lnTo>
                  <a:cubicBezTo>
                    <a:pt x="2763" y="2990"/>
                    <a:pt x="2477" y="3121"/>
                    <a:pt x="2263" y="3347"/>
                  </a:cubicBezTo>
                  <a:lnTo>
                    <a:pt x="548" y="5062"/>
                  </a:lnTo>
                  <a:cubicBezTo>
                    <a:pt x="477" y="5133"/>
                    <a:pt x="429" y="5240"/>
                    <a:pt x="429" y="5335"/>
                  </a:cubicBezTo>
                  <a:lnTo>
                    <a:pt x="429" y="8122"/>
                  </a:lnTo>
                  <a:lnTo>
                    <a:pt x="394" y="8122"/>
                  </a:lnTo>
                  <a:cubicBezTo>
                    <a:pt x="179" y="8122"/>
                    <a:pt x="1" y="8300"/>
                    <a:pt x="1" y="8526"/>
                  </a:cubicBezTo>
                  <a:lnTo>
                    <a:pt x="1" y="9610"/>
                  </a:lnTo>
                  <a:cubicBezTo>
                    <a:pt x="1" y="10443"/>
                    <a:pt x="668" y="11110"/>
                    <a:pt x="1501" y="11110"/>
                  </a:cubicBezTo>
                  <a:lnTo>
                    <a:pt x="2989" y="11110"/>
                  </a:lnTo>
                  <a:cubicBezTo>
                    <a:pt x="3823" y="11110"/>
                    <a:pt x="4489" y="10443"/>
                    <a:pt x="4489" y="9610"/>
                  </a:cubicBezTo>
                  <a:lnTo>
                    <a:pt x="4489" y="8526"/>
                  </a:lnTo>
                  <a:cubicBezTo>
                    <a:pt x="4489" y="8336"/>
                    <a:pt x="4358" y="8169"/>
                    <a:pt x="4180" y="8122"/>
                  </a:cubicBezTo>
                  <a:lnTo>
                    <a:pt x="5621" y="6681"/>
                  </a:lnTo>
                  <a:cubicBezTo>
                    <a:pt x="5906" y="6395"/>
                    <a:pt x="6049" y="6026"/>
                    <a:pt x="6049" y="5621"/>
                  </a:cubicBezTo>
                  <a:lnTo>
                    <a:pt x="6049" y="1502"/>
                  </a:lnTo>
                  <a:cubicBezTo>
                    <a:pt x="6049" y="1192"/>
                    <a:pt x="5966" y="894"/>
                    <a:pt x="5787" y="633"/>
                  </a:cubicBezTo>
                  <a:cubicBezTo>
                    <a:pt x="5497" y="226"/>
                    <a:pt x="5050" y="1"/>
                    <a:pt x="45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7"/>
            <p:cNvSpPr/>
            <p:nvPr/>
          </p:nvSpPr>
          <p:spPr>
            <a:xfrm>
              <a:off x="756675" y="996038"/>
              <a:ext cx="157475" cy="149750"/>
            </a:xfrm>
            <a:custGeom>
              <a:avLst/>
              <a:gdLst/>
              <a:ahLst/>
              <a:cxnLst/>
              <a:rect l="l" t="t" r="r" b="b"/>
              <a:pathLst>
                <a:path w="6299" h="5990" extrusionOk="0">
                  <a:moveTo>
                    <a:pt x="3156" y="1311"/>
                  </a:moveTo>
                  <a:lnTo>
                    <a:pt x="3632" y="2275"/>
                  </a:lnTo>
                  <a:cubicBezTo>
                    <a:pt x="3692" y="2394"/>
                    <a:pt x="3811" y="2478"/>
                    <a:pt x="3942" y="2501"/>
                  </a:cubicBezTo>
                  <a:lnTo>
                    <a:pt x="5013" y="2644"/>
                  </a:lnTo>
                  <a:lnTo>
                    <a:pt x="4239" y="3406"/>
                  </a:lnTo>
                  <a:cubicBezTo>
                    <a:pt x="4156" y="3490"/>
                    <a:pt x="4108" y="3632"/>
                    <a:pt x="4120" y="3763"/>
                  </a:cubicBezTo>
                  <a:lnTo>
                    <a:pt x="4299" y="4823"/>
                  </a:lnTo>
                  <a:lnTo>
                    <a:pt x="3334" y="4311"/>
                  </a:lnTo>
                  <a:cubicBezTo>
                    <a:pt x="3275" y="4281"/>
                    <a:pt x="3212" y="4266"/>
                    <a:pt x="3150" y="4266"/>
                  </a:cubicBezTo>
                  <a:cubicBezTo>
                    <a:pt x="3087" y="4266"/>
                    <a:pt x="3025" y="4281"/>
                    <a:pt x="2965" y="4311"/>
                  </a:cubicBezTo>
                  <a:lnTo>
                    <a:pt x="2013" y="4823"/>
                  </a:lnTo>
                  <a:lnTo>
                    <a:pt x="2191" y="3763"/>
                  </a:lnTo>
                  <a:cubicBezTo>
                    <a:pt x="2215" y="3632"/>
                    <a:pt x="2168" y="3490"/>
                    <a:pt x="2072" y="3406"/>
                  </a:cubicBezTo>
                  <a:lnTo>
                    <a:pt x="1298" y="2644"/>
                  </a:lnTo>
                  <a:lnTo>
                    <a:pt x="2370" y="2501"/>
                  </a:lnTo>
                  <a:cubicBezTo>
                    <a:pt x="2501" y="2478"/>
                    <a:pt x="2620" y="2394"/>
                    <a:pt x="2679" y="2275"/>
                  </a:cubicBezTo>
                  <a:lnTo>
                    <a:pt x="3156" y="1311"/>
                  </a:lnTo>
                  <a:close/>
                  <a:moveTo>
                    <a:pt x="3139" y="1"/>
                  </a:moveTo>
                  <a:cubicBezTo>
                    <a:pt x="2985" y="1"/>
                    <a:pt x="2846" y="88"/>
                    <a:pt x="2787" y="215"/>
                  </a:cubicBezTo>
                  <a:lnTo>
                    <a:pt x="2037" y="1739"/>
                  </a:lnTo>
                  <a:lnTo>
                    <a:pt x="370" y="1977"/>
                  </a:lnTo>
                  <a:cubicBezTo>
                    <a:pt x="227" y="1989"/>
                    <a:pt x="84" y="2108"/>
                    <a:pt x="48" y="2263"/>
                  </a:cubicBezTo>
                  <a:cubicBezTo>
                    <a:pt x="1" y="2406"/>
                    <a:pt x="24" y="2573"/>
                    <a:pt x="143" y="2680"/>
                  </a:cubicBezTo>
                  <a:lnTo>
                    <a:pt x="1358" y="3847"/>
                  </a:lnTo>
                  <a:lnTo>
                    <a:pt x="1072" y="5514"/>
                  </a:lnTo>
                  <a:cubicBezTo>
                    <a:pt x="1036" y="5668"/>
                    <a:pt x="1096" y="5835"/>
                    <a:pt x="1239" y="5918"/>
                  </a:cubicBezTo>
                  <a:cubicBezTo>
                    <a:pt x="1310" y="5966"/>
                    <a:pt x="1382" y="5990"/>
                    <a:pt x="1477" y="5990"/>
                  </a:cubicBezTo>
                  <a:cubicBezTo>
                    <a:pt x="1536" y="5990"/>
                    <a:pt x="1608" y="5978"/>
                    <a:pt x="1667" y="5954"/>
                  </a:cubicBezTo>
                  <a:lnTo>
                    <a:pt x="3156" y="5156"/>
                  </a:lnTo>
                  <a:lnTo>
                    <a:pt x="4644" y="5954"/>
                  </a:lnTo>
                  <a:cubicBezTo>
                    <a:pt x="4692" y="5966"/>
                    <a:pt x="4763" y="5978"/>
                    <a:pt x="4823" y="5978"/>
                  </a:cubicBezTo>
                  <a:cubicBezTo>
                    <a:pt x="5001" y="5978"/>
                    <a:pt x="5168" y="5859"/>
                    <a:pt x="5204" y="5692"/>
                  </a:cubicBezTo>
                  <a:cubicBezTo>
                    <a:pt x="5227" y="5621"/>
                    <a:pt x="5239" y="5549"/>
                    <a:pt x="5227" y="5490"/>
                  </a:cubicBezTo>
                  <a:lnTo>
                    <a:pt x="4942" y="3847"/>
                  </a:lnTo>
                  <a:lnTo>
                    <a:pt x="6144" y="2680"/>
                  </a:lnTo>
                  <a:cubicBezTo>
                    <a:pt x="6251" y="2573"/>
                    <a:pt x="6299" y="2406"/>
                    <a:pt x="6251" y="2263"/>
                  </a:cubicBezTo>
                  <a:cubicBezTo>
                    <a:pt x="6204" y="2108"/>
                    <a:pt x="6073" y="2001"/>
                    <a:pt x="5918" y="1977"/>
                  </a:cubicBezTo>
                  <a:lnTo>
                    <a:pt x="4251" y="1739"/>
                  </a:lnTo>
                  <a:lnTo>
                    <a:pt x="3513" y="239"/>
                  </a:lnTo>
                  <a:cubicBezTo>
                    <a:pt x="3453" y="132"/>
                    <a:pt x="3358" y="37"/>
                    <a:pt x="3239" y="13"/>
                  </a:cubicBezTo>
                  <a:cubicBezTo>
                    <a:pt x="3206" y="5"/>
                    <a:pt x="3172" y="1"/>
                    <a:pt x="3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662025" y="1064513"/>
              <a:ext cx="150350" cy="277450"/>
            </a:xfrm>
            <a:custGeom>
              <a:avLst/>
              <a:gdLst/>
              <a:ahLst/>
              <a:cxnLst/>
              <a:rect l="l" t="t" r="r" b="b"/>
              <a:pathLst>
                <a:path w="6014" h="11098" extrusionOk="0">
                  <a:moveTo>
                    <a:pt x="1477" y="786"/>
                  </a:moveTo>
                  <a:cubicBezTo>
                    <a:pt x="1846" y="786"/>
                    <a:pt x="2167" y="1096"/>
                    <a:pt x="2167" y="1465"/>
                  </a:cubicBezTo>
                  <a:lnTo>
                    <a:pt x="2167" y="2989"/>
                  </a:lnTo>
                  <a:cubicBezTo>
                    <a:pt x="1989" y="3060"/>
                    <a:pt x="1810" y="3168"/>
                    <a:pt x="1655" y="3310"/>
                  </a:cubicBezTo>
                  <a:cubicBezTo>
                    <a:pt x="1370" y="3596"/>
                    <a:pt x="1227" y="3965"/>
                    <a:pt x="1227" y="4370"/>
                  </a:cubicBezTo>
                  <a:cubicBezTo>
                    <a:pt x="1227" y="4775"/>
                    <a:pt x="1370" y="5144"/>
                    <a:pt x="1655" y="5430"/>
                  </a:cubicBezTo>
                  <a:lnTo>
                    <a:pt x="2727" y="6513"/>
                  </a:lnTo>
                  <a:cubicBezTo>
                    <a:pt x="2810" y="6597"/>
                    <a:pt x="2914" y="6638"/>
                    <a:pt x="3019" y="6638"/>
                  </a:cubicBezTo>
                  <a:cubicBezTo>
                    <a:pt x="3123" y="6638"/>
                    <a:pt x="3227" y="6597"/>
                    <a:pt x="3310" y="6513"/>
                  </a:cubicBezTo>
                  <a:cubicBezTo>
                    <a:pt x="3477" y="6347"/>
                    <a:pt x="3477" y="6096"/>
                    <a:pt x="3310" y="5930"/>
                  </a:cubicBezTo>
                  <a:lnTo>
                    <a:pt x="2239" y="4846"/>
                  </a:lnTo>
                  <a:cubicBezTo>
                    <a:pt x="2072" y="4680"/>
                    <a:pt x="2013" y="4477"/>
                    <a:pt x="2048" y="4239"/>
                  </a:cubicBezTo>
                  <a:cubicBezTo>
                    <a:pt x="2060" y="4144"/>
                    <a:pt x="2108" y="4061"/>
                    <a:pt x="2144" y="3965"/>
                  </a:cubicBezTo>
                  <a:cubicBezTo>
                    <a:pt x="2285" y="3772"/>
                    <a:pt x="2493" y="3676"/>
                    <a:pt x="2701" y="3676"/>
                  </a:cubicBezTo>
                  <a:cubicBezTo>
                    <a:pt x="2878" y="3676"/>
                    <a:pt x="3055" y="3745"/>
                    <a:pt x="3191" y="3882"/>
                  </a:cubicBezTo>
                  <a:lnTo>
                    <a:pt x="4763" y="5454"/>
                  </a:lnTo>
                  <a:lnTo>
                    <a:pt x="4763" y="8097"/>
                  </a:lnTo>
                  <a:lnTo>
                    <a:pt x="2822" y="8097"/>
                  </a:lnTo>
                  <a:lnTo>
                    <a:pt x="2822" y="8061"/>
                  </a:lnTo>
                  <a:lnTo>
                    <a:pt x="2822" y="8013"/>
                  </a:lnTo>
                  <a:lnTo>
                    <a:pt x="2822" y="8001"/>
                  </a:lnTo>
                  <a:lnTo>
                    <a:pt x="2822" y="7990"/>
                  </a:lnTo>
                  <a:lnTo>
                    <a:pt x="2822" y="7978"/>
                  </a:lnTo>
                  <a:lnTo>
                    <a:pt x="2822" y="7954"/>
                  </a:lnTo>
                  <a:lnTo>
                    <a:pt x="2822" y="7942"/>
                  </a:lnTo>
                  <a:lnTo>
                    <a:pt x="2822" y="7930"/>
                  </a:lnTo>
                  <a:cubicBezTo>
                    <a:pt x="2822" y="7930"/>
                    <a:pt x="2822" y="7906"/>
                    <a:pt x="2798" y="7906"/>
                  </a:cubicBezTo>
                  <a:cubicBezTo>
                    <a:pt x="2798" y="7906"/>
                    <a:pt x="2798" y="7894"/>
                    <a:pt x="2786" y="7894"/>
                  </a:cubicBezTo>
                  <a:cubicBezTo>
                    <a:pt x="2786" y="7894"/>
                    <a:pt x="2786" y="7882"/>
                    <a:pt x="2775" y="7882"/>
                  </a:cubicBezTo>
                  <a:cubicBezTo>
                    <a:pt x="2775" y="7882"/>
                    <a:pt x="2775" y="7870"/>
                    <a:pt x="2763" y="7870"/>
                  </a:cubicBezTo>
                  <a:lnTo>
                    <a:pt x="2739" y="7847"/>
                  </a:lnTo>
                  <a:cubicBezTo>
                    <a:pt x="2739" y="7847"/>
                    <a:pt x="2739" y="7835"/>
                    <a:pt x="2727" y="7835"/>
                  </a:cubicBezTo>
                  <a:lnTo>
                    <a:pt x="2691" y="7811"/>
                  </a:lnTo>
                  <a:lnTo>
                    <a:pt x="1001" y="6096"/>
                  </a:lnTo>
                  <a:cubicBezTo>
                    <a:pt x="881" y="5977"/>
                    <a:pt x="810" y="5799"/>
                    <a:pt x="810" y="5620"/>
                  </a:cubicBezTo>
                  <a:lnTo>
                    <a:pt x="810" y="1489"/>
                  </a:lnTo>
                  <a:cubicBezTo>
                    <a:pt x="810" y="1334"/>
                    <a:pt x="846" y="1191"/>
                    <a:pt x="941" y="1048"/>
                  </a:cubicBezTo>
                  <a:cubicBezTo>
                    <a:pt x="1072" y="870"/>
                    <a:pt x="1274" y="786"/>
                    <a:pt x="1477" y="786"/>
                  </a:cubicBezTo>
                  <a:close/>
                  <a:moveTo>
                    <a:pt x="5203" y="8930"/>
                  </a:moveTo>
                  <a:lnTo>
                    <a:pt x="5203" y="9597"/>
                  </a:lnTo>
                  <a:cubicBezTo>
                    <a:pt x="5203" y="9978"/>
                    <a:pt x="4906" y="10299"/>
                    <a:pt x="4513" y="10299"/>
                  </a:cubicBezTo>
                  <a:lnTo>
                    <a:pt x="3060" y="10299"/>
                  </a:lnTo>
                  <a:cubicBezTo>
                    <a:pt x="2679" y="10299"/>
                    <a:pt x="2370" y="9978"/>
                    <a:pt x="2370" y="9609"/>
                  </a:cubicBezTo>
                  <a:lnTo>
                    <a:pt x="2370" y="8930"/>
                  </a:lnTo>
                  <a:close/>
                  <a:moveTo>
                    <a:pt x="1489" y="0"/>
                  </a:moveTo>
                  <a:cubicBezTo>
                    <a:pt x="1096" y="0"/>
                    <a:pt x="715" y="143"/>
                    <a:pt x="441" y="429"/>
                  </a:cubicBezTo>
                  <a:cubicBezTo>
                    <a:pt x="155" y="715"/>
                    <a:pt x="0" y="1084"/>
                    <a:pt x="0" y="1489"/>
                  </a:cubicBezTo>
                  <a:lnTo>
                    <a:pt x="0" y="5620"/>
                  </a:lnTo>
                  <a:cubicBezTo>
                    <a:pt x="0" y="6025"/>
                    <a:pt x="155" y="6394"/>
                    <a:pt x="441" y="6680"/>
                  </a:cubicBezTo>
                  <a:lnTo>
                    <a:pt x="1882" y="8121"/>
                  </a:lnTo>
                  <a:cubicBezTo>
                    <a:pt x="1703" y="8168"/>
                    <a:pt x="1572" y="8335"/>
                    <a:pt x="1572" y="8525"/>
                  </a:cubicBezTo>
                  <a:lnTo>
                    <a:pt x="1572" y="10668"/>
                  </a:lnTo>
                  <a:cubicBezTo>
                    <a:pt x="1572" y="10907"/>
                    <a:pt x="1763" y="11097"/>
                    <a:pt x="2001" y="11097"/>
                  </a:cubicBezTo>
                  <a:lnTo>
                    <a:pt x="5573" y="11097"/>
                  </a:lnTo>
                  <a:cubicBezTo>
                    <a:pt x="5811" y="11097"/>
                    <a:pt x="6001" y="10907"/>
                    <a:pt x="6001" y="10668"/>
                  </a:cubicBezTo>
                  <a:lnTo>
                    <a:pt x="6001" y="8240"/>
                  </a:lnTo>
                  <a:cubicBezTo>
                    <a:pt x="6013" y="8168"/>
                    <a:pt x="5954" y="8121"/>
                    <a:pt x="5894" y="8121"/>
                  </a:cubicBezTo>
                  <a:lnTo>
                    <a:pt x="5584" y="8121"/>
                  </a:lnTo>
                  <a:lnTo>
                    <a:pt x="5584" y="5323"/>
                  </a:lnTo>
                  <a:cubicBezTo>
                    <a:pt x="5584" y="5215"/>
                    <a:pt x="5537" y="5120"/>
                    <a:pt x="5465" y="5037"/>
                  </a:cubicBezTo>
                  <a:lnTo>
                    <a:pt x="3775" y="3346"/>
                  </a:lnTo>
                  <a:cubicBezTo>
                    <a:pt x="3548" y="3120"/>
                    <a:pt x="3263" y="2989"/>
                    <a:pt x="2977" y="2929"/>
                  </a:cubicBezTo>
                  <a:lnTo>
                    <a:pt x="2977" y="1489"/>
                  </a:ln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47"/>
          <p:cNvGrpSpPr/>
          <p:nvPr/>
        </p:nvGrpSpPr>
        <p:grpSpPr>
          <a:xfrm>
            <a:off x="4441188" y="1316488"/>
            <a:ext cx="261675" cy="346800"/>
            <a:chOff x="3580338" y="995738"/>
            <a:chExt cx="261675" cy="346800"/>
          </a:xfrm>
        </p:grpSpPr>
        <p:sp>
          <p:nvSpPr>
            <p:cNvPr id="616" name="Google Shape;616;p47"/>
            <p:cNvSpPr/>
            <p:nvPr/>
          </p:nvSpPr>
          <p:spPr>
            <a:xfrm>
              <a:off x="3580338" y="995738"/>
              <a:ext cx="261675" cy="346800"/>
            </a:xfrm>
            <a:custGeom>
              <a:avLst/>
              <a:gdLst/>
              <a:ahLst/>
              <a:cxnLst/>
              <a:rect l="l" t="t" r="r" b="b"/>
              <a:pathLst>
                <a:path w="10467" h="13872" extrusionOk="0">
                  <a:moveTo>
                    <a:pt x="6466" y="822"/>
                  </a:moveTo>
                  <a:lnTo>
                    <a:pt x="5263" y="2012"/>
                  </a:lnTo>
                  <a:lnTo>
                    <a:pt x="4072" y="822"/>
                  </a:lnTo>
                  <a:close/>
                  <a:moveTo>
                    <a:pt x="2906" y="822"/>
                  </a:moveTo>
                  <a:lnTo>
                    <a:pt x="4680" y="2584"/>
                  </a:lnTo>
                  <a:lnTo>
                    <a:pt x="3715" y="3560"/>
                  </a:lnTo>
                  <a:lnTo>
                    <a:pt x="1048" y="893"/>
                  </a:lnTo>
                  <a:cubicBezTo>
                    <a:pt x="1013" y="869"/>
                    <a:pt x="1001" y="834"/>
                    <a:pt x="989" y="822"/>
                  </a:cubicBezTo>
                  <a:close/>
                  <a:moveTo>
                    <a:pt x="9418" y="798"/>
                  </a:moveTo>
                  <a:cubicBezTo>
                    <a:pt x="9454" y="822"/>
                    <a:pt x="9490" y="822"/>
                    <a:pt x="9514" y="822"/>
                  </a:cubicBezTo>
                  <a:cubicBezTo>
                    <a:pt x="9502" y="834"/>
                    <a:pt x="9466" y="869"/>
                    <a:pt x="9454" y="893"/>
                  </a:cubicBezTo>
                  <a:lnTo>
                    <a:pt x="6632" y="3727"/>
                  </a:lnTo>
                  <a:lnTo>
                    <a:pt x="4692" y="3727"/>
                  </a:lnTo>
                  <a:lnTo>
                    <a:pt x="4906" y="3513"/>
                  </a:lnTo>
                  <a:lnTo>
                    <a:pt x="5287" y="3132"/>
                  </a:lnTo>
                  <a:lnTo>
                    <a:pt x="7609" y="798"/>
                  </a:lnTo>
                  <a:close/>
                  <a:moveTo>
                    <a:pt x="5263" y="4525"/>
                  </a:moveTo>
                  <a:cubicBezTo>
                    <a:pt x="7609" y="4525"/>
                    <a:pt x="9526" y="6442"/>
                    <a:pt x="9526" y="8799"/>
                  </a:cubicBezTo>
                  <a:cubicBezTo>
                    <a:pt x="9514" y="11145"/>
                    <a:pt x="7609" y="13073"/>
                    <a:pt x="5263" y="13073"/>
                  </a:cubicBezTo>
                  <a:cubicBezTo>
                    <a:pt x="2906" y="13073"/>
                    <a:pt x="989" y="11145"/>
                    <a:pt x="989" y="8799"/>
                  </a:cubicBezTo>
                  <a:cubicBezTo>
                    <a:pt x="989" y="6442"/>
                    <a:pt x="2906" y="4525"/>
                    <a:pt x="5263" y="4525"/>
                  </a:cubicBezTo>
                  <a:close/>
                  <a:moveTo>
                    <a:pt x="1060" y="0"/>
                  </a:moveTo>
                  <a:cubicBezTo>
                    <a:pt x="441" y="0"/>
                    <a:pt x="215" y="298"/>
                    <a:pt x="143" y="477"/>
                  </a:cubicBezTo>
                  <a:cubicBezTo>
                    <a:pt x="60" y="655"/>
                    <a:pt x="1" y="1024"/>
                    <a:pt x="453" y="1465"/>
                  </a:cubicBezTo>
                  <a:lnTo>
                    <a:pt x="2715" y="3727"/>
                  </a:lnTo>
                  <a:cubicBezTo>
                    <a:pt x="2537" y="3763"/>
                    <a:pt x="2406" y="3929"/>
                    <a:pt x="2406" y="4108"/>
                  </a:cubicBezTo>
                  <a:cubicBezTo>
                    <a:pt x="2406" y="4239"/>
                    <a:pt x="2477" y="4382"/>
                    <a:pt x="2584" y="4453"/>
                  </a:cubicBezTo>
                  <a:cubicBezTo>
                    <a:pt x="1096" y="5358"/>
                    <a:pt x="108" y="7001"/>
                    <a:pt x="143" y="8859"/>
                  </a:cubicBezTo>
                  <a:cubicBezTo>
                    <a:pt x="179" y="11621"/>
                    <a:pt x="2441" y="13859"/>
                    <a:pt x="5215" y="13871"/>
                  </a:cubicBezTo>
                  <a:cubicBezTo>
                    <a:pt x="5223" y="13871"/>
                    <a:pt x="5230" y="13871"/>
                    <a:pt x="5237" y="13871"/>
                  </a:cubicBezTo>
                  <a:cubicBezTo>
                    <a:pt x="8037" y="13871"/>
                    <a:pt x="10311" y="11590"/>
                    <a:pt x="10311" y="8787"/>
                  </a:cubicBezTo>
                  <a:cubicBezTo>
                    <a:pt x="10335" y="6965"/>
                    <a:pt x="9347" y="5358"/>
                    <a:pt x="7894" y="4465"/>
                  </a:cubicBezTo>
                  <a:cubicBezTo>
                    <a:pt x="8002" y="4394"/>
                    <a:pt x="8073" y="4275"/>
                    <a:pt x="8073" y="4120"/>
                  </a:cubicBezTo>
                  <a:cubicBezTo>
                    <a:pt x="8073" y="3929"/>
                    <a:pt x="7942" y="3763"/>
                    <a:pt x="7763" y="3727"/>
                  </a:cubicBezTo>
                  <a:lnTo>
                    <a:pt x="10026" y="1465"/>
                  </a:lnTo>
                  <a:cubicBezTo>
                    <a:pt x="10466" y="1012"/>
                    <a:pt x="10407" y="655"/>
                    <a:pt x="10335" y="477"/>
                  </a:cubicBezTo>
                  <a:cubicBezTo>
                    <a:pt x="10264" y="298"/>
                    <a:pt x="10038" y="0"/>
                    <a:pt x="94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7"/>
            <p:cNvSpPr/>
            <p:nvPr/>
          </p:nvSpPr>
          <p:spPr>
            <a:xfrm>
              <a:off x="3632138" y="1133538"/>
              <a:ext cx="159850" cy="151050"/>
            </a:xfrm>
            <a:custGeom>
              <a:avLst/>
              <a:gdLst/>
              <a:ahLst/>
              <a:cxnLst/>
              <a:rect l="l" t="t" r="r" b="b"/>
              <a:pathLst>
                <a:path w="6394" h="6042" extrusionOk="0">
                  <a:moveTo>
                    <a:pt x="3191" y="1311"/>
                  </a:moveTo>
                  <a:lnTo>
                    <a:pt x="3679" y="2287"/>
                  </a:lnTo>
                  <a:cubicBezTo>
                    <a:pt x="3739" y="2406"/>
                    <a:pt x="3858" y="2501"/>
                    <a:pt x="3989" y="2513"/>
                  </a:cubicBezTo>
                  <a:lnTo>
                    <a:pt x="5072" y="2680"/>
                  </a:lnTo>
                  <a:lnTo>
                    <a:pt x="4275" y="3454"/>
                  </a:lnTo>
                  <a:cubicBezTo>
                    <a:pt x="4179" y="3537"/>
                    <a:pt x="4144" y="3668"/>
                    <a:pt x="4156" y="3811"/>
                  </a:cubicBezTo>
                  <a:lnTo>
                    <a:pt x="4334" y="4894"/>
                  </a:lnTo>
                  <a:lnTo>
                    <a:pt x="3370" y="4382"/>
                  </a:lnTo>
                  <a:cubicBezTo>
                    <a:pt x="3310" y="4353"/>
                    <a:pt x="3245" y="4338"/>
                    <a:pt x="3179" y="4338"/>
                  </a:cubicBezTo>
                  <a:cubicBezTo>
                    <a:pt x="3114" y="4338"/>
                    <a:pt x="3048" y="4353"/>
                    <a:pt x="2989" y="4382"/>
                  </a:cubicBezTo>
                  <a:lnTo>
                    <a:pt x="2024" y="4894"/>
                  </a:lnTo>
                  <a:lnTo>
                    <a:pt x="2203" y="3811"/>
                  </a:lnTo>
                  <a:cubicBezTo>
                    <a:pt x="2239" y="3668"/>
                    <a:pt x="2191" y="3537"/>
                    <a:pt x="2084" y="3454"/>
                  </a:cubicBezTo>
                  <a:lnTo>
                    <a:pt x="1298" y="2680"/>
                  </a:lnTo>
                  <a:lnTo>
                    <a:pt x="2381" y="2513"/>
                  </a:lnTo>
                  <a:cubicBezTo>
                    <a:pt x="2512" y="2501"/>
                    <a:pt x="2632" y="2406"/>
                    <a:pt x="2691" y="2287"/>
                  </a:cubicBezTo>
                  <a:lnTo>
                    <a:pt x="3191" y="1311"/>
                  </a:lnTo>
                  <a:close/>
                  <a:moveTo>
                    <a:pt x="3191" y="1"/>
                  </a:moveTo>
                  <a:cubicBezTo>
                    <a:pt x="3036" y="1"/>
                    <a:pt x="2893" y="84"/>
                    <a:pt x="2834" y="215"/>
                  </a:cubicBezTo>
                  <a:lnTo>
                    <a:pt x="2072" y="1751"/>
                  </a:lnTo>
                  <a:lnTo>
                    <a:pt x="369" y="1989"/>
                  </a:lnTo>
                  <a:cubicBezTo>
                    <a:pt x="226" y="2025"/>
                    <a:pt x="95" y="2120"/>
                    <a:pt x="48" y="2275"/>
                  </a:cubicBezTo>
                  <a:cubicBezTo>
                    <a:pt x="0" y="2418"/>
                    <a:pt x="36" y="2585"/>
                    <a:pt x="155" y="2692"/>
                  </a:cubicBezTo>
                  <a:lnTo>
                    <a:pt x="1369" y="3882"/>
                  </a:lnTo>
                  <a:lnTo>
                    <a:pt x="1084" y="5561"/>
                  </a:lnTo>
                  <a:cubicBezTo>
                    <a:pt x="1060" y="5716"/>
                    <a:pt x="1119" y="5871"/>
                    <a:pt x="1250" y="5966"/>
                  </a:cubicBezTo>
                  <a:cubicBezTo>
                    <a:pt x="1318" y="6013"/>
                    <a:pt x="1405" y="6042"/>
                    <a:pt x="1492" y="6042"/>
                  </a:cubicBezTo>
                  <a:cubicBezTo>
                    <a:pt x="1558" y="6042"/>
                    <a:pt x="1623" y="6026"/>
                    <a:pt x="1679" y="5990"/>
                  </a:cubicBezTo>
                  <a:lnTo>
                    <a:pt x="3203" y="5204"/>
                  </a:lnTo>
                  <a:lnTo>
                    <a:pt x="4715" y="5990"/>
                  </a:lnTo>
                  <a:cubicBezTo>
                    <a:pt x="4775" y="6025"/>
                    <a:pt x="4834" y="6037"/>
                    <a:pt x="4918" y="6037"/>
                  </a:cubicBezTo>
                  <a:cubicBezTo>
                    <a:pt x="5096" y="6037"/>
                    <a:pt x="5251" y="5930"/>
                    <a:pt x="5299" y="5752"/>
                  </a:cubicBezTo>
                  <a:cubicBezTo>
                    <a:pt x="5334" y="5680"/>
                    <a:pt x="5334" y="5609"/>
                    <a:pt x="5310" y="5537"/>
                  </a:cubicBezTo>
                  <a:lnTo>
                    <a:pt x="5025" y="3870"/>
                  </a:lnTo>
                  <a:lnTo>
                    <a:pt x="6251" y="2680"/>
                  </a:lnTo>
                  <a:cubicBezTo>
                    <a:pt x="6358" y="2573"/>
                    <a:pt x="6394" y="2406"/>
                    <a:pt x="6358" y="2263"/>
                  </a:cubicBezTo>
                  <a:cubicBezTo>
                    <a:pt x="6311" y="2108"/>
                    <a:pt x="6180" y="2001"/>
                    <a:pt x="6025" y="1977"/>
                  </a:cubicBezTo>
                  <a:lnTo>
                    <a:pt x="4298" y="1751"/>
                  </a:lnTo>
                  <a:lnTo>
                    <a:pt x="3548" y="215"/>
                  </a:lnTo>
                  <a:cubicBezTo>
                    <a:pt x="3465" y="84"/>
                    <a:pt x="3334" y="1"/>
                    <a:pt x="3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8" name="Google Shape;618;p47"/>
          <p:cNvSpPr/>
          <p:nvPr/>
        </p:nvSpPr>
        <p:spPr>
          <a:xfrm>
            <a:off x="7273650" y="1315763"/>
            <a:ext cx="347375" cy="348250"/>
          </a:xfrm>
          <a:custGeom>
            <a:avLst/>
            <a:gdLst/>
            <a:ahLst/>
            <a:cxnLst/>
            <a:rect l="l" t="t" r="r" b="b"/>
            <a:pathLst>
              <a:path w="13895" h="13930" extrusionOk="0">
                <a:moveTo>
                  <a:pt x="12478" y="827"/>
                </a:moveTo>
                <a:lnTo>
                  <a:pt x="11668" y="1625"/>
                </a:lnTo>
                <a:cubicBezTo>
                  <a:pt x="11644" y="1660"/>
                  <a:pt x="11609" y="1684"/>
                  <a:pt x="11597" y="1732"/>
                </a:cubicBezTo>
                <a:cubicBezTo>
                  <a:pt x="11513" y="1899"/>
                  <a:pt x="11549" y="2089"/>
                  <a:pt x="11668" y="2208"/>
                </a:cubicBezTo>
                <a:lnTo>
                  <a:pt x="12478" y="3006"/>
                </a:lnTo>
                <a:lnTo>
                  <a:pt x="9346" y="3006"/>
                </a:lnTo>
                <a:lnTo>
                  <a:pt x="9346" y="827"/>
                </a:lnTo>
                <a:close/>
                <a:moveTo>
                  <a:pt x="3860" y="835"/>
                </a:moveTo>
                <a:cubicBezTo>
                  <a:pt x="3895" y="835"/>
                  <a:pt x="3930" y="836"/>
                  <a:pt x="3965" y="839"/>
                </a:cubicBezTo>
                <a:cubicBezTo>
                  <a:pt x="4584" y="886"/>
                  <a:pt x="5096" y="1387"/>
                  <a:pt x="5144" y="2006"/>
                </a:cubicBezTo>
                <a:cubicBezTo>
                  <a:pt x="5203" y="2756"/>
                  <a:pt x="4608" y="3399"/>
                  <a:pt x="3858" y="3399"/>
                </a:cubicBezTo>
                <a:cubicBezTo>
                  <a:pt x="3143" y="3399"/>
                  <a:pt x="2584" y="2815"/>
                  <a:pt x="2584" y="2113"/>
                </a:cubicBezTo>
                <a:cubicBezTo>
                  <a:pt x="2584" y="1409"/>
                  <a:pt x="3147" y="835"/>
                  <a:pt x="3860" y="835"/>
                </a:cubicBezTo>
                <a:close/>
                <a:moveTo>
                  <a:pt x="3870" y="4185"/>
                </a:moveTo>
                <a:lnTo>
                  <a:pt x="3870" y="4220"/>
                </a:lnTo>
                <a:lnTo>
                  <a:pt x="5108" y="4220"/>
                </a:lnTo>
                <a:cubicBezTo>
                  <a:pt x="5620" y="4220"/>
                  <a:pt x="6632" y="4673"/>
                  <a:pt x="7299" y="5328"/>
                </a:cubicBezTo>
                <a:lnTo>
                  <a:pt x="8430" y="6459"/>
                </a:lnTo>
                <a:cubicBezTo>
                  <a:pt x="8596" y="6637"/>
                  <a:pt x="8596" y="6935"/>
                  <a:pt x="8418" y="7113"/>
                </a:cubicBezTo>
                <a:cubicBezTo>
                  <a:pt x="8322" y="7209"/>
                  <a:pt x="8203" y="7256"/>
                  <a:pt x="8084" y="7256"/>
                </a:cubicBezTo>
                <a:cubicBezTo>
                  <a:pt x="7965" y="7256"/>
                  <a:pt x="7846" y="7209"/>
                  <a:pt x="7763" y="7113"/>
                </a:cubicBezTo>
                <a:lnTo>
                  <a:pt x="5894" y="5256"/>
                </a:lnTo>
                <a:cubicBezTo>
                  <a:pt x="5816" y="5178"/>
                  <a:pt x="5713" y="5141"/>
                  <a:pt x="5611" y="5141"/>
                </a:cubicBezTo>
                <a:cubicBezTo>
                  <a:pt x="5557" y="5141"/>
                  <a:pt x="5503" y="5152"/>
                  <a:pt x="5453" y="5173"/>
                </a:cubicBezTo>
                <a:cubicBezTo>
                  <a:pt x="5298" y="5232"/>
                  <a:pt x="5203" y="5375"/>
                  <a:pt x="5203" y="5542"/>
                </a:cubicBezTo>
                <a:lnTo>
                  <a:pt x="5203" y="7435"/>
                </a:lnTo>
                <a:lnTo>
                  <a:pt x="2524" y="7435"/>
                </a:lnTo>
                <a:lnTo>
                  <a:pt x="2524" y="5673"/>
                </a:lnTo>
                <a:cubicBezTo>
                  <a:pt x="2524" y="5470"/>
                  <a:pt x="2369" y="5280"/>
                  <a:pt x="2167" y="5256"/>
                </a:cubicBezTo>
                <a:cubicBezTo>
                  <a:pt x="2153" y="5255"/>
                  <a:pt x="2140" y="5254"/>
                  <a:pt x="2127" y="5254"/>
                </a:cubicBezTo>
                <a:cubicBezTo>
                  <a:pt x="1905" y="5254"/>
                  <a:pt x="1715" y="5436"/>
                  <a:pt x="1715" y="5661"/>
                </a:cubicBezTo>
                <a:lnTo>
                  <a:pt x="1715" y="8161"/>
                </a:lnTo>
                <a:cubicBezTo>
                  <a:pt x="1715" y="8161"/>
                  <a:pt x="1500" y="8626"/>
                  <a:pt x="1250" y="8626"/>
                </a:cubicBezTo>
                <a:cubicBezTo>
                  <a:pt x="1000" y="8626"/>
                  <a:pt x="798" y="8411"/>
                  <a:pt x="798" y="8161"/>
                </a:cubicBezTo>
                <a:lnTo>
                  <a:pt x="798" y="4673"/>
                </a:lnTo>
                <a:cubicBezTo>
                  <a:pt x="798" y="4423"/>
                  <a:pt x="1000" y="4220"/>
                  <a:pt x="1250" y="4185"/>
                </a:cubicBezTo>
                <a:close/>
                <a:moveTo>
                  <a:pt x="5203" y="8245"/>
                </a:moveTo>
                <a:lnTo>
                  <a:pt x="5203" y="12626"/>
                </a:lnTo>
                <a:cubicBezTo>
                  <a:pt x="5180" y="12897"/>
                  <a:pt x="4965" y="13104"/>
                  <a:pt x="4719" y="13104"/>
                </a:cubicBezTo>
                <a:cubicBezTo>
                  <a:pt x="4706" y="13104"/>
                  <a:pt x="4692" y="13103"/>
                  <a:pt x="4679" y="13102"/>
                </a:cubicBezTo>
                <a:cubicBezTo>
                  <a:pt x="4441" y="13090"/>
                  <a:pt x="4262" y="12876"/>
                  <a:pt x="4262" y="12638"/>
                </a:cubicBezTo>
                <a:lnTo>
                  <a:pt x="4262" y="9590"/>
                </a:lnTo>
                <a:cubicBezTo>
                  <a:pt x="4262" y="9376"/>
                  <a:pt x="4108" y="9197"/>
                  <a:pt x="3905" y="9173"/>
                </a:cubicBezTo>
                <a:cubicBezTo>
                  <a:pt x="3887" y="9170"/>
                  <a:pt x="3868" y="9169"/>
                  <a:pt x="3850" y="9169"/>
                </a:cubicBezTo>
                <a:cubicBezTo>
                  <a:pt x="3635" y="9169"/>
                  <a:pt x="3453" y="9358"/>
                  <a:pt x="3453" y="9578"/>
                </a:cubicBezTo>
                <a:lnTo>
                  <a:pt x="3453" y="12626"/>
                </a:lnTo>
                <a:cubicBezTo>
                  <a:pt x="3453" y="12881"/>
                  <a:pt x="3249" y="13103"/>
                  <a:pt x="2974" y="13103"/>
                </a:cubicBezTo>
                <a:cubicBezTo>
                  <a:pt x="2967" y="13103"/>
                  <a:pt x="2960" y="13103"/>
                  <a:pt x="2953" y="13102"/>
                </a:cubicBezTo>
                <a:cubicBezTo>
                  <a:pt x="2715" y="13078"/>
                  <a:pt x="2536" y="12876"/>
                  <a:pt x="2536" y="12638"/>
                </a:cubicBezTo>
                <a:lnTo>
                  <a:pt x="2536" y="8245"/>
                </a:lnTo>
                <a:close/>
                <a:moveTo>
                  <a:pt x="3893" y="0"/>
                </a:moveTo>
                <a:cubicBezTo>
                  <a:pt x="2719" y="0"/>
                  <a:pt x="1774" y="942"/>
                  <a:pt x="1774" y="2101"/>
                </a:cubicBezTo>
                <a:cubicBezTo>
                  <a:pt x="1774" y="2589"/>
                  <a:pt x="1941" y="3042"/>
                  <a:pt x="2226" y="3387"/>
                </a:cubicBezTo>
                <a:lnTo>
                  <a:pt x="1286" y="3387"/>
                </a:lnTo>
                <a:cubicBezTo>
                  <a:pt x="583" y="3387"/>
                  <a:pt x="0" y="3958"/>
                  <a:pt x="0" y="4661"/>
                </a:cubicBezTo>
                <a:lnTo>
                  <a:pt x="0" y="8149"/>
                </a:lnTo>
                <a:cubicBezTo>
                  <a:pt x="0" y="8828"/>
                  <a:pt x="560" y="9423"/>
                  <a:pt x="1238" y="9435"/>
                </a:cubicBezTo>
                <a:cubicBezTo>
                  <a:pt x="1417" y="9435"/>
                  <a:pt x="1584" y="9411"/>
                  <a:pt x="1750" y="9352"/>
                </a:cubicBezTo>
                <a:lnTo>
                  <a:pt x="1750" y="12614"/>
                </a:lnTo>
                <a:cubicBezTo>
                  <a:pt x="1750" y="13269"/>
                  <a:pt x="2226" y="13817"/>
                  <a:pt x="2858" y="13900"/>
                </a:cubicBezTo>
                <a:cubicBezTo>
                  <a:pt x="2913" y="13907"/>
                  <a:pt x="2968" y="13910"/>
                  <a:pt x="3022" y="13910"/>
                </a:cubicBezTo>
                <a:cubicBezTo>
                  <a:pt x="3362" y="13910"/>
                  <a:pt x="3669" y="13784"/>
                  <a:pt x="3905" y="13579"/>
                </a:cubicBezTo>
                <a:cubicBezTo>
                  <a:pt x="4139" y="13801"/>
                  <a:pt x="4467" y="13930"/>
                  <a:pt x="4813" y="13930"/>
                </a:cubicBezTo>
                <a:cubicBezTo>
                  <a:pt x="4856" y="13930"/>
                  <a:pt x="4898" y="13928"/>
                  <a:pt x="4941" y="13924"/>
                </a:cubicBezTo>
                <a:cubicBezTo>
                  <a:pt x="5584" y="13840"/>
                  <a:pt x="6060" y="13281"/>
                  <a:pt x="6060" y="12626"/>
                </a:cubicBezTo>
                <a:lnTo>
                  <a:pt x="6060" y="6542"/>
                </a:lnTo>
                <a:lnTo>
                  <a:pt x="7203" y="7685"/>
                </a:lnTo>
                <a:cubicBezTo>
                  <a:pt x="7418" y="7887"/>
                  <a:pt x="7703" y="8042"/>
                  <a:pt x="8001" y="8066"/>
                </a:cubicBezTo>
                <a:cubicBezTo>
                  <a:pt x="8044" y="8071"/>
                  <a:pt x="8088" y="8073"/>
                  <a:pt x="8132" y="8073"/>
                </a:cubicBezTo>
                <a:cubicBezTo>
                  <a:pt x="8293" y="8073"/>
                  <a:pt x="8456" y="8041"/>
                  <a:pt x="8596" y="7995"/>
                </a:cubicBezTo>
                <a:lnTo>
                  <a:pt x="8596" y="13507"/>
                </a:lnTo>
                <a:cubicBezTo>
                  <a:pt x="8596" y="13709"/>
                  <a:pt x="8739" y="13888"/>
                  <a:pt x="8954" y="13924"/>
                </a:cubicBezTo>
                <a:cubicBezTo>
                  <a:pt x="8967" y="13925"/>
                  <a:pt x="8980" y="13926"/>
                  <a:pt x="8994" y="13926"/>
                </a:cubicBezTo>
                <a:cubicBezTo>
                  <a:pt x="9214" y="13926"/>
                  <a:pt x="9394" y="13744"/>
                  <a:pt x="9394" y="13519"/>
                </a:cubicBezTo>
                <a:lnTo>
                  <a:pt x="9394" y="3839"/>
                </a:lnTo>
                <a:lnTo>
                  <a:pt x="13490" y="3839"/>
                </a:lnTo>
                <a:cubicBezTo>
                  <a:pt x="13668" y="3839"/>
                  <a:pt x="13835" y="3744"/>
                  <a:pt x="13871" y="3565"/>
                </a:cubicBezTo>
                <a:cubicBezTo>
                  <a:pt x="13895" y="3387"/>
                  <a:pt x="13847" y="3220"/>
                  <a:pt x="13728" y="3125"/>
                </a:cubicBezTo>
                <a:lnTo>
                  <a:pt x="12525" y="1922"/>
                </a:lnTo>
                <a:lnTo>
                  <a:pt x="13740" y="708"/>
                </a:lnTo>
                <a:cubicBezTo>
                  <a:pt x="13859" y="589"/>
                  <a:pt x="13895" y="410"/>
                  <a:pt x="13835" y="255"/>
                </a:cubicBezTo>
                <a:cubicBezTo>
                  <a:pt x="13776" y="113"/>
                  <a:pt x="13621" y="5"/>
                  <a:pt x="13454" y="5"/>
                </a:cubicBezTo>
                <a:lnTo>
                  <a:pt x="8954" y="5"/>
                </a:lnTo>
                <a:cubicBezTo>
                  <a:pt x="8727" y="5"/>
                  <a:pt x="8549" y="184"/>
                  <a:pt x="8549" y="410"/>
                </a:cubicBezTo>
                <a:lnTo>
                  <a:pt x="8549" y="5435"/>
                </a:lnTo>
                <a:lnTo>
                  <a:pt x="7858" y="4756"/>
                </a:lnTo>
                <a:cubicBezTo>
                  <a:pt x="7227" y="4113"/>
                  <a:pt x="6251" y="3577"/>
                  <a:pt x="5501" y="3446"/>
                </a:cubicBezTo>
                <a:cubicBezTo>
                  <a:pt x="5870" y="2994"/>
                  <a:pt x="6048" y="2387"/>
                  <a:pt x="5941" y="1744"/>
                </a:cubicBezTo>
                <a:cubicBezTo>
                  <a:pt x="5798" y="886"/>
                  <a:pt x="5108" y="184"/>
                  <a:pt x="4251" y="29"/>
                </a:cubicBezTo>
                <a:cubicBezTo>
                  <a:pt x="4130" y="10"/>
                  <a:pt x="4010" y="0"/>
                  <a:pt x="3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" name="Google Shape;619;p47"/>
          <p:cNvGrpSpPr/>
          <p:nvPr/>
        </p:nvGrpSpPr>
        <p:grpSpPr>
          <a:xfrm>
            <a:off x="1522963" y="3150050"/>
            <a:ext cx="346800" cy="346800"/>
            <a:chOff x="661700" y="2905500"/>
            <a:chExt cx="346800" cy="346800"/>
          </a:xfrm>
        </p:grpSpPr>
        <p:sp>
          <p:nvSpPr>
            <p:cNvPr id="620" name="Google Shape;620;p47"/>
            <p:cNvSpPr/>
            <p:nvPr/>
          </p:nvSpPr>
          <p:spPr>
            <a:xfrm>
              <a:off x="762000" y="2905500"/>
              <a:ext cx="147375" cy="139925"/>
            </a:xfrm>
            <a:custGeom>
              <a:avLst/>
              <a:gdLst/>
              <a:ahLst/>
              <a:cxnLst/>
              <a:rect l="l" t="t" r="r" b="b"/>
              <a:pathLst>
                <a:path w="5895" h="5597" extrusionOk="0">
                  <a:moveTo>
                    <a:pt x="2930" y="1346"/>
                  </a:moveTo>
                  <a:lnTo>
                    <a:pt x="3346" y="2179"/>
                  </a:lnTo>
                  <a:cubicBezTo>
                    <a:pt x="3406" y="2286"/>
                    <a:pt x="3525" y="2382"/>
                    <a:pt x="3668" y="2394"/>
                  </a:cubicBezTo>
                  <a:lnTo>
                    <a:pt x="4585" y="2536"/>
                  </a:lnTo>
                  <a:lnTo>
                    <a:pt x="3918" y="3179"/>
                  </a:lnTo>
                  <a:cubicBezTo>
                    <a:pt x="3823" y="3275"/>
                    <a:pt x="3787" y="3406"/>
                    <a:pt x="3799" y="3537"/>
                  </a:cubicBezTo>
                  <a:lnTo>
                    <a:pt x="3966" y="4465"/>
                  </a:lnTo>
                  <a:lnTo>
                    <a:pt x="3966" y="4465"/>
                  </a:lnTo>
                  <a:lnTo>
                    <a:pt x="3132" y="4037"/>
                  </a:lnTo>
                  <a:cubicBezTo>
                    <a:pt x="3073" y="4001"/>
                    <a:pt x="3013" y="3989"/>
                    <a:pt x="2930" y="3989"/>
                  </a:cubicBezTo>
                  <a:cubicBezTo>
                    <a:pt x="2870" y="3989"/>
                    <a:pt x="2799" y="4001"/>
                    <a:pt x="2739" y="4037"/>
                  </a:cubicBezTo>
                  <a:lnTo>
                    <a:pt x="1906" y="4465"/>
                  </a:lnTo>
                  <a:lnTo>
                    <a:pt x="1906" y="4465"/>
                  </a:lnTo>
                  <a:lnTo>
                    <a:pt x="2073" y="3537"/>
                  </a:lnTo>
                  <a:cubicBezTo>
                    <a:pt x="2096" y="3406"/>
                    <a:pt x="2061" y="3275"/>
                    <a:pt x="1953" y="3179"/>
                  </a:cubicBezTo>
                  <a:lnTo>
                    <a:pt x="1275" y="2536"/>
                  </a:lnTo>
                  <a:lnTo>
                    <a:pt x="2203" y="2394"/>
                  </a:lnTo>
                  <a:cubicBezTo>
                    <a:pt x="2334" y="2382"/>
                    <a:pt x="2454" y="2286"/>
                    <a:pt x="2513" y="2179"/>
                  </a:cubicBezTo>
                  <a:lnTo>
                    <a:pt x="2930" y="1346"/>
                  </a:lnTo>
                  <a:close/>
                  <a:moveTo>
                    <a:pt x="2954" y="0"/>
                  </a:moveTo>
                  <a:cubicBezTo>
                    <a:pt x="2799" y="0"/>
                    <a:pt x="2656" y="96"/>
                    <a:pt x="2584" y="227"/>
                  </a:cubicBezTo>
                  <a:lnTo>
                    <a:pt x="1906" y="1608"/>
                  </a:lnTo>
                  <a:lnTo>
                    <a:pt x="370" y="1834"/>
                  </a:lnTo>
                  <a:cubicBezTo>
                    <a:pt x="227" y="1846"/>
                    <a:pt x="84" y="1965"/>
                    <a:pt x="48" y="2120"/>
                  </a:cubicBezTo>
                  <a:cubicBezTo>
                    <a:pt x="1" y="2263"/>
                    <a:pt x="37" y="2429"/>
                    <a:pt x="144" y="2536"/>
                  </a:cubicBezTo>
                  <a:lnTo>
                    <a:pt x="1239" y="3608"/>
                  </a:lnTo>
                  <a:lnTo>
                    <a:pt x="965" y="5120"/>
                  </a:lnTo>
                  <a:cubicBezTo>
                    <a:pt x="941" y="5275"/>
                    <a:pt x="1001" y="5430"/>
                    <a:pt x="1132" y="5525"/>
                  </a:cubicBezTo>
                  <a:cubicBezTo>
                    <a:pt x="1203" y="5573"/>
                    <a:pt x="1287" y="5596"/>
                    <a:pt x="1370" y="5596"/>
                  </a:cubicBezTo>
                  <a:cubicBezTo>
                    <a:pt x="1430" y="5596"/>
                    <a:pt x="1501" y="5584"/>
                    <a:pt x="1561" y="5549"/>
                  </a:cubicBezTo>
                  <a:lnTo>
                    <a:pt x="2930" y="4834"/>
                  </a:lnTo>
                  <a:lnTo>
                    <a:pt x="4299" y="5549"/>
                  </a:lnTo>
                  <a:cubicBezTo>
                    <a:pt x="4359" y="5584"/>
                    <a:pt x="4418" y="5596"/>
                    <a:pt x="4501" y="5596"/>
                  </a:cubicBezTo>
                  <a:cubicBezTo>
                    <a:pt x="4668" y="5596"/>
                    <a:pt x="4835" y="5477"/>
                    <a:pt x="4882" y="5311"/>
                  </a:cubicBezTo>
                  <a:cubicBezTo>
                    <a:pt x="4894" y="5239"/>
                    <a:pt x="4906" y="5168"/>
                    <a:pt x="4894" y="5108"/>
                  </a:cubicBezTo>
                  <a:lnTo>
                    <a:pt x="4644" y="3608"/>
                  </a:lnTo>
                  <a:lnTo>
                    <a:pt x="5752" y="2536"/>
                  </a:lnTo>
                  <a:cubicBezTo>
                    <a:pt x="5847" y="2429"/>
                    <a:pt x="5894" y="2263"/>
                    <a:pt x="5847" y="2120"/>
                  </a:cubicBezTo>
                  <a:cubicBezTo>
                    <a:pt x="5799" y="1965"/>
                    <a:pt x="5668" y="1858"/>
                    <a:pt x="5525" y="1834"/>
                  </a:cubicBezTo>
                  <a:lnTo>
                    <a:pt x="3989" y="1608"/>
                  </a:lnTo>
                  <a:lnTo>
                    <a:pt x="3311" y="227"/>
                  </a:lnTo>
                  <a:cubicBezTo>
                    <a:pt x="3227" y="96"/>
                    <a:pt x="3096" y="0"/>
                    <a:pt x="2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7"/>
            <p:cNvSpPr/>
            <p:nvPr/>
          </p:nvSpPr>
          <p:spPr>
            <a:xfrm>
              <a:off x="661700" y="3069200"/>
              <a:ext cx="346800" cy="183100"/>
            </a:xfrm>
            <a:custGeom>
              <a:avLst/>
              <a:gdLst/>
              <a:ahLst/>
              <a:cxnLst/>
              <a:rect l="l" t="t" r="r" b="b"/>
              <a:pathLst>
                <a:path w="13872" h="7324" extrusionOk="0">
                  <a:moveTo>
                    <a:pt x="8466" y="775"/>
                  </a:moveTo>
                  <a:cubicBezTo>
                    <a:pt x="8835" y="775"/>
                    <a:pt x="9144" y="1072"/>
                    <a:pt x="9144" y="1465"/>
                  </a:cubicBezTo>
                  <a:lnTo>
                    <a:pt x="9144" y="6502"/>
                  </a:lnTo>
                  <a:lnTo>
                    <a:pt x="4763" y="6502"/>
                  </a:lnTo>
                  <a:lnTo>
                    <a:pt x="4763" y="2989"/>
                  </a:lnTo>
                  <a:lnTo>
                    <a:pt x="4739" y="2989"/>
                  </a:lnTo>
                  <a:lnTo>
                    <a:pt x="4739" y="1465"/>
                  </a:lnTo>
                  <a:cubicBezTo>
                    <a:pt x="4739" y="1084"/>
                    <a:pt x="5037" y="775"/>
                    <a:pt x="5430" y="775"/>
                  </a:cubicBezTo>
                  <a:close/>
                  <a:moveTo>
                    <a:pt x="12359" y="3406"/>
                  </a:moveTo>
                  <a:cubicBezTo>
                    <a:pt x="12728" y="3406"/>
                    <a:pt x="13050" y="3704"/>
                    <a:pt x="13050" y="4097"/>
                  </a:cubicBezTo>
                  <a:lnTo>
                    <a:pt x="13050" y="6502"/>
                  </a:lnTo>
                  <a:lnTo>
                    <a:pt x="9954" y="6502"/>
                  </a:lnTo>
                  <a:lnTo>
                    <a:pt x="9954" y="4097"/>
                  </a:lnTo>
                  <a:cubicBezTo>
                    <a:pt x="9954" y="3728"/>
                    <a:pt x="10252" y="3406"/>
                    <a:pt x="10633" y="3406"/>
                  </a:cubicBezTo>
                  <a:close/>
                  <a:moveTo>
                    <a:pt x="3227" y="2334"/>
                  </a:moveTo>
                  <a:cubicBezTo>
                    <a:pt x="3596" y="2334"/>
                    <a:pt x="3906" y="2632"/>
                    <a:pt x="3906" y="3025"/>
                  </a:cubicBezTo>
                  <a:lnTo>
                    <a:pt x="3906" y="6525"/>
                  </a:lnTo>
                  <a:lnTo>
                    <a:pt x="810" y="6525"/>
                  </a:lnTo>
                  <a:lnTo>
                    <a:pt x="810" y="3025"/>
                  </a:lnTo>
                  <a:cubicBezTo>
                    <a:pt x="810" y="2632"/>
                    <a:pt x="1108" y="2334"/>
                    <a:pt x="1501" y="2334"/>
                  </a:cubicBezTo>
                  <a:close/>
                  <a:moveTo>
                    <a:pt x="5394" y="1"/>
                  </a:moveTo>
                  <a:cubicBezTo>
                    <a:pt x="4584" y="1"/>
                    <a:pt x="3906" y="668"/>
                    <a:pt x="3906" y="1489"/>
                  </a:cubicBezTo>
                  <a:lnTo>
                    <a:pt x="3906" y="1680"/>
                  </a:lnTo>
                  <a:cubicBezTo>
                    <a:pt x="3703" y="1572"/>
                    <a:pt x="3477" y="1513"/>
                    <a:pt x="3227" y="1513"/>
                  </a:cubicBezTo>
                  <a:lnTo>
                    <a:pt x="1489" y="1513"/>
                  </a:lnTo>
                  <a:cubicBezTo>
                    <a:pt x="667" y="1513"/>
                    <a:pt x="0" y="2192"/>
                    <a:pt x="0" y="3001"/>
                  </a:cubicBezTo>
                  <a:lnTo>
                    <a:pt x="0" y="6918"/>
                  </a:lnTo>
                  <a:cubicBezTo>
                    <a:pt x="0" y="7145"/>
                    <a:pt x="167" y="7323"/>
                    <a:pt x="393" y="7323"/>
                  </a:cubicBezTo>
                  <a:lnTo>
                    <a:pt x="13443" y="7323"/>
                  </a:lnTo>
                  <a:cubicBezTo>
                    <a:pt x="13669" y="7323"/>
                    <a:pt x="13847" y="7145"/>
                    <a:pt x="13847" y="6918"/>
                  </a:cubicBezTo>
                  <a:lnTo>
                    <a:pt x="13847" y="4109"/>
                  </a:lnTo>
                  <a:cubicBezTo>
                    <a:pt x="13871" y="3275"/>
                    <a:pt x="13193" y="2608"/>
                    <a:pt x="12359" y="2608"/>
                  </a:cubicBezTo>
                  <a:lnTo>
                    <a:pt x="10633" y="2608"/>
                  </a:lnTo>
                  <a:cubicBezTo>
                    <a:pt x="10395" y="2608"/>
                    <a:pt x="10156" y="2668"/>
                    <a:pt x="9954" y="2775"/>
                  </a:cubicBezTo>
                  <a:lnTo>
                    <a:pt x="9954" y="1489"/>
                  </a:lnTo>
                  <a:cubicBezTo>
                    <a:pt x="9954" y="668"/>
                    <a:pt x="9287" y="1"/>
                    <a:pt x="8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2" name="Google Shape;622;p47"/>
          <p:cNvSpPr/>
          <p:nvPr/>
        </p:nvSpPr>
        <p:spPr>
          <a:xfrm>
            <a:off x="4397150" y="3107450"/>
            <a:ext cx="349750" cy="346800"/>
          </a:xfrm>
          <a:custGeom>
            <a:avLst/>
            <a:gdLst/>
            <a:ahLst/>
            <a:cxnLst/>
            <a:rect l="l" t="t" r="r" b="b"/>
            <a:pathLst>
              <a:path w="13990" h="13872" extrusionOk="0">
                <a:moveTo>
                  <a:pt x="12549" y="834"/>
                </a:moveTo>
                <a:lnTo>
                  <a:pt x="12156" y="1215"/>
                </a:lnTo>
                <a:cubicBezTo>
                  <a:pt x="12049" y="1334"/>
                  <a:pt x="12014" y="1501"/>
                  <a:pt x="12073" y="1667"/>
                </a:cubicBezTo>
                <a:cubicBezTo>
                  <a:pt x="12085" y="1715"/>
                  <a:pt x="12121" y="1751"/>
                  <a:pt x="12156" y="1798"/>
                </a:cubicBezTo>
                <a:lnTo>
                  <a:pt x="12549" y="2191"/>
                </a:lnTo>
                <a:lnTo>
                  <a:pt x="10692" y="2191"/>
                </a:lnTo>
                <a:lnTo>
                  <a:pt x="10692" y="834"/>
                </a:lnTo>
                <a:close/>
                <a:moveTo>
                  <a:pt x="1989" y="11716"/>
                </a:moveTo>
                <a:cubicBezTo>
                  <a:pt x="2358" y="11716"/>
                  <a:pt x="2667" y="12026"/>
                  <a:pt x="2667" y="12395"/>
                </a:cubicBezTo>
                <a:lnTo>
                  <a:pt x="2667" y="13062"/>
                </a:lnTo>
                <a:lnTo>
                  <a:pt x="881" y="13062"/>
                </a:lnTo>
                <a:lnTo>
                  <a:pt x="881" y="12395"/>
                </a:lnTo>
                <a:cubicBezTo>
                  <a:pt x="869" y="12014"/>
                  <a:pt x="1167" y="11716"/>
                  <a:pt x="1548" y="11716"/>
                </a:cubicBezTo>
                <a:close/>
                <a:moveTo>
                  <a:pt x="12442" y="5180"/>
                </a:moveTo>
                <a:cubicBezTo>
                  <a:pt x="12811" y="5180"/>
                  <a:pt x="13133" y="5489"/>
                  <a:pt x="13133" y="5858"/>
                </a:cubicBezTo>
                <a:lnTo>
                  <a:pt x="13133" y="13062"/>
                </a:lnTo>
                <a:lnTo>
                  <a:pt x="8704" y="13062"/>
                </a:lnTo>
                <a:lnTo>
                  <a:pt x="8704" y="5858"/>
                </a:lnTo>
                <a:cubicBezTo>
                  <a:pt x="8704" y="5489"/>
                  <a:pt x="9025" y="5180"/>
                  <a:pt x="9394" y="5180"/>
                </a:cubicBezTo>
                <a:close/>
                <a:moveTo>
                  <a:pt x="4620" y="9537"/>
                </a:moveTo>
                <a:cubicBezTo>
                  <a:pt x="4989" y="9537"/>
                  <a:pt x="5298" y="9847"/>
                  <a:pt x="5298" y="10228"/>
                </a:cubicBezTo>
                <a:lnTo>
                  <a:pt x="5298" y="13097"/>
                </a:lnTo>
                <a:lnTo>
                  <a:pt x="3513" y="13097"/>
                </a:lnTo>
                <a:lnTo>
                  <a:pt x="3513" y="12407"/>
                </a:lnTo>
                <a:lnTo>
                  <a:pt x="3501" y="12407"/>
                </a:lnTo>
                <a:lnTo>
                  <a:pt x="3501" y="10228"/>
                </a:lnTo>
                <a:cubicBezTo>
                  <a:pt x="3501" y="9847"/>
                  <a:pt x="3810" y="9537"/>
                  <a:pt x="4191" y="9537"/>
                </a:cubicBezTo>
                <a:close/>
                <a:moveTo>
                  <a:pt x="7227" y="7359"/>
                </a:moveTo>
                <a:cubicBezTo>
                  <a:pt x="7596" y="7359"/>
                  <a:pt x="7906" y="7680"/>
                  <a:pt x="7906" y="8049"/>
                </a:cubicBezTo>
                <a:lnTo>
                  <a:pt x="7906" y="13097"/>
                </a:lnTo>
                <a:lnTo>
                  <a:pt x="6120" y="13097"/>
                </a:lnTo>
                <a:lnTo>
                  <a:pt x="6120" y="10228"/>
                </a:lnTo>
                <a:lnTo>
                  <a:pt x="6108" y="10228"/>
                </a:lnTo>
                <a:lnTo>
                  <a:pt x="6108" y="8049"/>
                </a:lnTo>
                <a:cubicBezTo>
                  <a:pt x="6108" y="7680"/>
                  <a:pt x="6418" y="7359"/>
                  <a:pt x="6787" y="7359"/>
                </a:cubicBezTo>
                <a:close/>
                <a:moveTo>
                  <a:pt x="10275" y="1"/>
                </a:moveTo>
                <a:cubicBezTo>
                  <a:pt x="10049" y="1"/>
                  <a:pt x="9870" y="179"/>
                  <a:pt x="9870" y="405"/>
                </a:cubicBezTo>
                <a:lnTo>
                  <a:pt x="9870" y="4334"/>
                </a:lnTo>
                <a:lnTo>
                  <a:pt x="9406" y="4334"/>
                </a:lnTo>
                <a:cubicBezTo>
                  <a:pt x="8573" y="4334"/>
                  <a:pt x="7906" y="5001"/>
                  <a:pt x="7906" y="5835"/>
                </a:cubicBezTo>
                <a:lnTo>
                  <a:pt x="7906" y="6668"/>
                </a:lnTo>
                <a:cubicBezTo>
                  <a:pt x="7704" y="6561"/>
                  <a:pt x="7477" y="6501"/>
                  <a:pt x="7227" y="6501"/>
                </a:cubicBezTo>
                <a:lnTo>
                  <a:pt x="6763" y="6501"/>
                </a:lnTo>
                <a:cubicBezTo>
                  <a:pt x="5929" y="6501"/>
                  <a:pt x="5263" y="7168"/>
                  <a:pt x="5263" y="8002"/>
                </a:cubicBezTo>
                <a:lnTo>
                  <a:pt x="5263" y="8871"/>
                </a:lnTo>
                <a:cubicBezTo>
                  <a:pt x="5048" y="8764"/>
                  <a:pt x="4810" y="8704"/>
                  <a:pt x="4572" y="8704"/>
                </a:cubicBezTo>
                <a:lnTo>
                  <a:pt x="4132" y="8704"/>
                </a:lnTo>
                <a:cubicBezTo>
                  <a:pt x="3298" y="8704"/>
                  <a:pt x="2620" y="9371"/>
                  <a:pt x="2620" y="10204"/>
                </a:cubicBezTo>
                <a:lnTo>
                  <a:pt x="2620" y="11038"/>
                </a:lnTo>
                <a:cubicBezTo>
                  <a:pt x="2417" y="10930"/>
                  <a:pt x="2191" y="10883"/>
                  <a:pt x="1941" y="10883"/>
                </a:cubicBezTo>
                <a:lnTo>
                  <a:pt x="1512" y="10883"/>
                </a:lnTo>
                <a:cubicBezTo>
                  <a:pt x="679" y="10883"/>
                  <a:pt x="0" y="11550"/>
                  <a:pt x="0" y="12383"/>
                </a:cubicBezTo>
                <a:lnTo>
                  <a:pt x="0" y="13466"/>
                </a:lnTo>
                <a:cubicBezTo>
                  <a:pt x="0" y="13693"/>
                  <a:pt x="179" y="13871"/>
                  <a:pt x="405" y="13871"/>
                </a:cubicBezTo>
                <a:lnTo>
                  <a:pt x="13538" y="13871"/>
                </a:lnTo>
                <a:cubicBezTo>
                  <a:pt x="13752" y="13871"/>
                  <a:pt x="13930" y="13693"/>
                  <a:pt x="13930" y="13466"/>
                </a:cubicBezTo>
                <a:lnTo>
                  <a:pt x="13930" y="5846"/>
                </a:lnTo>
                <a:cubicBezTo>
                  <a:pt x="13930" y="5025"/>
                  <a:pt x="13264" y="4358"/>
                  <a:pt x="12442" y="4358"/>
                </a:cubicBezTo>
                <a:lnTo>
                  <a:pt x="10692" y="4358"/>
                </a:lnTo>
                <a:lnTo>
                  <a:pt x="10692" y="3001"/>
                </a:lnTo>
                <a:lnTo>
                  <a:pt x="13549" y="3001"/>
                </a:lnTo>
                <a:cubicBezTo>
                  <a:pt x="13728" y="3001"/>
                  <a:pt x="13895" y="2894"/>
                  <a:pt x="13930" y="2727"/>
                </a:cubicBezTo>
                <a:cubicBezTo>
                  <a:pt x="13978" y="2560"/>
                  <a:pt x="13930" y="2394"/>
                  <a:pt x="13811" y="2287"/>
                </a:cubicBezTo>
                <a:lnTo>
                  <a:pt x="13026" y="1501"/>
                </a:lnTo>
                <a:lnTo>
                  <a:pt x="13835" y="703"/>
                </a:lnTo>
                <a:cubicBezTo>
                  <a:pt x="13966" y="560"/>
                  <a:pt x="13990" y="322"/>
                  <a:pt x="13859" y="167"/>
                </a:cubicBezTo>
                <a:cubicBezTo>
                  <a:pt x="13788" y="60"/>
                  <a:pt x="13657" y="1"/>
                  <a:pt x="1353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47"/>
          <p:cNvSpPr/>
          <p:nvPr/>
        </p:nvSpPr>
        <p:spPr>
          <a:xfrm>
            <a:off x="7273500" y="3150188"/>
            <a:ext cx="347675" cy="346525"/>
          </a:xfrm>
          <a:custGeom>
            <a:avLst/>
            <a:gdLst/>
            <a:ahLst/>
            <a:cxnLst/>
            <a:rect l="l" t="t" r="r" b="b"/>
            <a:pathLst>
              <a:path w="13907" h="13861" extrusionOk="0">
                <a:moveTo>
                  <a:pt x="3894" y="775"/>
                </a:moveTo>
                <a:cubicBezTo>
                  <a:pt x="4584" y="775"/>
                  <a:pt x="5168" y="1359"/>
                  <a:pt x="5168" y="2061"/>
                </a:cubicBezTo>
                <a:cubicBezTo>
                  <a:pt x="5168" y="2764"/>
                  <a:pt x="4584" y="3335"/>
                  <a:pt x="3894" y="3335"/>
                </a:cubicBezTo>
                <a:cubicBezTo>
                  <a:pt x="3191" y="3335"/>
                  <a:pt x="2608" y="2775"/>
                  <a:pt x="2608" y="2061"/>
                </a:cubicBezTo>
                <a:cubicBezTo>
                  <a:pt x="2608" y="1359"/>
                  <a:pt x="3191" y="775"/>
                  <a:pt x="3894" y="775"/>
                </a:cubicBezTo>
                <a:close/>
                <a:moveTo>
                  <a:pt x="6515" y="787"/>
                </a:moveTo>
                <a:cubicBezTo>
                  <a:pt x="6522" y="787"/>
                  <a:pt x="6530" y="787"/>
                  <a:pt x="6537" y="787"/>
                </a:cubicBezTo>
                <a:cubicBezTo>
                  <a:pt x="6775" y="811"/>
                  <a:pt x="6953" y="1013"/>
                  <a:pt x="6953" y="1251"/>
                </a:cubicBezTo>
                <a:lnTo>
                  <a:pt x="6953" y="4752"/>
                </a:lnTo>
                <a:cubicBezTo>
                  <a:pt x="6953" y="5002"/>
                  <a:pt x="6751" y="5216"/>
                  <a:pt x="6489" y="5216"/>
                </a:cubicBezTo>
                <a:lnTo>
                  <a:pt x="5632" y="5216"/>
                </a:lnTo>
                <a:cubicBezTo>
                  <a:pt x="5406" y="5216"/>
                  <a:pt x="5227" y="5395"/>
                  <a:pt x="5227" y="5621"/>
                </a:cubicBezTo>
                <a:lnTo>
                  <a:pt x="5227" y="6943"/>
                </a:lnTo>
                <a:lnTo>
                  <a:pt x="2560" y="6943"/>
                </a:lnTo>
                <a:lnTo>
                  <a:pt x="2560" y="5621"/>
                </a:lnTo>
                <a:cubicBezTo>
                  <a:pt x="2560" y="5407"/>
                  <a:pt x="2417" y="5228"/>
                  <a:pt x="2203" y="5204"/>
                </a:cubicBezTo>
                <a:cubicBezTo>
                  <a:pt x="2183" y="5201"/>
                  <a:pt x="2164" y="5200"/>
                  <a:pt x="2145" y="5200"/>
                </a:cubicBezTo>
                <a:cubicBezTo>
                  <a:pt x="1933" y="5200"/>
                  <a:pt x="1762" y="5379"/>
                  <a:pt x="1762" y="5597"/>
                </a:cubicBezTo>
                <a:lnTo>
                  <a:pt x="1762" y="8086"/>
                </a:lnTo>
                <a:cubicBezTo>
                  <a:pt x="1751" y="8352"/>
                  <a:pt x="1536" y="8562"/>
                  <a:pt x="1272" y="8562"/>
                </a:cubicBezTo>
                <a:cubicBezTo>
                  <a:pt x="1265" y="8562"/>
                  <a:pt x="1258" y="8562"/>
                  <a:pt x="1250" y="8562"/>
                </a:cubicBezTo>
                <a:cubicBezTo>
                  <a:pt x="1012" y="8550"/>
                  <a:pt x="834" y="8336"/>
                  <a:pt x="834" y="8098"/>
                </a:cubicBezTo>
                <a:lnTo>
                  <a:pt x="834" y="4621"/>
                </a:lnTo>
                <a:cubicBezTo>
                  <a:pt x="834" y="4359"/>
                  <a:pt x="1048" y="4157"/>
                  <a:pt x="1298" y="4157"/>
                </a:cubicBezTo>
                <a:lnTo>
                  <a:pt x="5632" y="4157"/>
                </a:lnTo>
                <a:cubicBezTo>
                  <a:pt x="5858" y="4157"/>
                  <a:pt x="6037" y="3978"/>
                  <a:pt x="6037" y="3752"/>
                </a:cubicBezTo>
                <a:lnTo>
                  <a:pt x="6037" y="1263"/>
                </a:lnTo>
                <a:cubicBezTo>
                  <a:pt x="6037" y="1008"/>
                  <a:pt x="6240" y="787"/>
                  <a:pt x="6515" y="787"/>
                </a:cubicBezTo>
                <a:close/>
                <a:moveTo>
                  <a:pt x="5215" y="9479"/>
                </a:moveTo>
                <a:lnTo>
                  <a:pt x="5215" y="9943"/>
                </a:lnTo>
                <a:cubicBezTo>
                  <a:pt x="5215" y="10110"/>
                  <a:pt x="5239" y="10265"/>
                  <a:pt x="5299" y="10407"/>
                </a:cubicBezTo>
                <a:lnTo>
                  <a:pt x="4286" y="10407"/>
                </a:lnTo>
                <a:lnTo>
                  <a:pt x="4286" y="9479"/>
                </a:lnTo>
                <a:close/>
                <a:moveTo>
                  <a:pt x="6489" y="7752"/>
                </a:moveTo>
                <a:cubicBezTo>
                  <a:pt x="6751" y="7752"/>
                  <a:pt x="6953" y="7967"/>
                  <a:pt x="6953" y="8217"/>
                </a:cubicBezTo>
                <a:lnTo>
                  <a:pt x="6953" y="9931"/>
                </a:lnTo>
                <a:cubicBezTo>
                  <a:pt x="6953" y="10186"/>
                  <a:pt x="6739" y="10408"/>
                  <a:pt x="6474" y="10408"/>
                </a:cubicBezTo>
                <a:cubicBezTo>
                  <a:pt x="6467" y="10408"/>
                  <a:pt x="6460" y="10408"/>
                  <a:pt x="6453" y="10407"/>
                </a:cubicBezTo>
                <a:cubicBezTo>
                  <a:pt x="6215" y="10395"/>
                  <a:pt x="6037" y="10181"/>
                  <a:pt x="6037" y="9943"/>
                </a:cubicBezTo>
                <a:lnTo>
                  <a:pt x="6037" y="9086"/>
                </a:lnTo>
                <a:cubicBezTo>
                  <a:pt x="6037" y="8860"/>
                  <a:pt x="5858" y="8681"/>
                  <a:pt x="5632" y="8681"/>
                </a:cubicBezTo>
                <a:lnTo>
                  <a:pt x="3894" y="8681"/>
                </a:lnTo>
                <a:cubicBezTo>
                  <a:pt x="3667" y="8681"/>
                  <a:pt x="3489" y="8860"/>
                  <a:pt x="3489" y="9086"/>
                </a:cubicBezTo>
                <a:lnTo>
                  <a:pt x="3489" y="12527"/>
                </a:lnTo>
                <a:cubicBezTo>
                  <a:pt x="3489" y="12776"/>
                  <a:pt x="3284" y="12993"/>
                  <a:pt x="3018" y="12993"/>
                </a:cubicBezTo>
                <a:cubicBezTo>
                  <a:pt x="3004" y="12993"/>
                  <a:pt x="2991" y="12992"/>
                  <a:pt x="2977" y="12991"/>
                </a:cubicBezTo>
                <a:cubicBezTo>
                  <a:pt x="2739" y="12979"/>
                  <a:pt x="2560" y="12777"/>
                  <a:pt x="2560" y="12539"/>
                </a:cubicBezTo>
                <a:lnTo>
                  <a:pt x="2560" y="7752"/>
                </a:lnTo>
                <a:close/>
                <a:moveTo>
                  <a:pt x="13073" y="6014"/>
                </a:moveTo>
                <a:lnTo>
                  <a:pt x="13073" y="12360"/>
                </a:lnTo>
                <a:lnTo>
                  <a:pt x="13085" y="12360"/>
                </a:lnTo>
                <a:cubicBezTo>
                  <a:pt x="13085" y="12729"/>
                  <a:pt x="12776" y="13039"/>
                  <a:pt x="12407" y="13039"/>
                </a:cubicBezTo>
                <a:lnTo>
                  <a:pt x="4286" y="13039"/>
                </a:lnTo>
                <a:lnTo>
                  <a:pt x="4286" y="11229"/>
                </a:lnTo>
                <a:lnTo>
                  <a:pt x="7382" y="11229"/>
                </a:lnTo>
                <a:cubicBezTo>
                  <a:pt x="7608" y="11229"/>
                  <a:pt x="7787" y="11050"/>
                  <a:pt x="7787" y="10824"/>
                </a:cubicBezTo>
                <a:lnTo>
                  <a:pt x="7787" y="8621"/>
                </a:lnTo>
                <a:lnTo>
                  <a:pt x="10287" y="8621"/>
                </a:lnTo>
                <a:cubicBezTo>
                  <a:pt x="10513" y="8621"/>
                  <a:pt x="10692" y="8443"/>
                  <a:pt x="10692" y="8217"/>
                </a:cubicBezTo>
                <a:lnTo>
                  <a:pt x="10692" y="6014"/>
                </a:lnTo>
                <a:close/>
                <a:moveTo>
                  <a:pt x="3890" y="1"/>
                </a:moveTo>
                <a:cubicBezTo>
                  <a:pt x="3875" y="1"/>
                  <a:pt x="3861" y="1"/>
                  <a:pt x="3846" y="1"/>
                </a:cubicBezTo>
                <a:cubicBezTo>
                  <a:pt x="2762" y="49"/>
                  <a:pt x="1881" y="930"/>
                  <a:pt x="1834" y="2013"/>
                </a:cubicBezTo>
                <a:cubicBezTo>
                  <a:pt x="1822" y="2525"/>
                  <a:pt x="1989" y="3002"/>
                  <a:pt x="2262" y="3371"/>
                </a:cubicBezTo>
                <a:lnTo>
                  <a:pt x="1286" y="3371"/>
                </a:lnTo>
                <a:cubicBezTo>
                  <a:pt x="584" y="3371"/>
                  <a:pt x="0" y="3930"/>
                  <a:pt x="0" y="4645"/>
                </a:cubicBezTo>
                <a:lnTo>
                  <a:pt x="0" y="8098"/>
                </a:lnTo>
                <a:cubicBezTo>
                  <a:pt x="0" y="8800"/>
                  <a:pt x="548" y="9383"/>
                  <a:pt x="1238" y="9395"/>
                </a:cubicBezTo>
                <a:cubicBezTo>
                  <a:pt x="1417" y="9395"/>
                  <a:pt x="1584" y="9372"/>
                  <a:pt x="1727" y="9312"/>
                </a:cubicBezTo>
                <a:lnTo>
                  <a:pt x="1727" y="12562"/>
                </a:lnTo>
                <a:cubicBezTo>
                  <a:pt x="1727" y="13265"/>
                  <a:pt x="2274" y="13848"/>
                  <a:pt x="2965" y="13860"/>
                </a:cubicBezTo>
                <a:cubicBezTo>
                  <a:pt x="3167" y="13860"/>
                  <a:pt x="3382" y="13813"/>
                  <a:pt x="3560" y="13729"/>
                </a:cubicBezTo>
                <a:cubicBezTo>
                  <a:pt x="3632" y="13813"/>
                  <a:pt x="3739" y="13860"/>
                  <a:pt x="3858" y="13860"/>
                </a:cubicBezTo>
                <a:lnTo>
                  <a:pt x="12371" y="13860"/>
                </a:lnTo>
                <a:cubicBezTo>
                  <a:pt x="13204" y="13860"/>
                  <a:pt x="13871" y="13193"/>
                  <a:pt x="13871" y="12360"/>
                </a:cubicBezTo>
                <a:lnTo>
                  <a:pt x="13871" y="5621"/>
                </a:lnTo>
                <a:cubicBezTo>
                  <a:pt x="13907" y="5383"/>
                  <a:pt x="13716" y="5204"/>
                  <a:pt x="13490" y="5204"/>
                </a:cubicBezTo>
                <a:lnTo>
                  <a:pt x="10287" y="5204"/>
                </a:lnTo>
                <a:cubicBezTo>
                  <a:pt x="10061" y="5204"/>
                  <a:pt x="9882" y="5383"/>
                  <a:pt x="9882" y="5597"/>
                </a:cubicBezTo>
                <a:lnTo>
                  <a:pt x="9882" y="7800"/>
                </a:lnTo>
                <a:lnTo>
                  <a:pt x="7727" y="7800"/>
                </a:lnTo>
                <a:cubicBezTo>
                  <a:pt x="7561" y="7300"/>
                  <a:pt x="7084" y="6943"/>
                  <a:pt x="6525" y="6943"/>
                </a:cubicBezTo>
                <a:lnTo>
                  <a:pt x="6061" y="6943"/>
                </a:lnTo>
                <a:lnTo>
                  <a:pt x="6061" y="6014"/>
                </a:lnTo>
                <a:lnTo>
                  <a:pt x="6525" y="6014"/>
                </a:lnTo>
                <a:cubicBezTo>
                  <a:pt x="7227" y="6014"/>
                  <a:pt x="7799" y="5454"/>
                  <a:pt x="7799" y="4740"/>
                </a:cubicBezTo>
                <a:lnTo>
                  <a:pt x="7799" y="1299"/>
                </a:lnTo>
                <a:cubicBezTo>
                  <a:pt x="7799" y="597"/>
                  <a:pt x="7239" y="1"/>
                  <a:pt x="6525" y="1"/>
                </a:cubicBezTo>
                <a:cubicBezTo>
                  <a:pt x="6049" y="1"/>
                  <a:pt x="5644" y="251"/>
                  <a:pt x="5418" y="644"/>
                </a:cubicBezTo>
                <a:cubicBezTo>
                  <a:pt x="5034" y="238"/>
                  <a:pt x="4492" y="1"/>
                  <a:pt x="389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C76B0384-A293-4B6E-9ABF-3FCB5EDD709A}"/>
              </a:ext>
            </a:extLst>
          </p:cNvPr>
          <p:cNvSpPr/>
          <p:nvPr/>
        </p:nvSpPr>
        <p:spPr>
          <a:xfrm>
            <a:off x="0" y="16055"/>
            <a:ext cx="9034463" cy="5143500"/>
          </a:xfrm>
          <a:prstGeom prst="rect">
            <a:avLst/>
          </a:prstGeom>
          <a:solidFill>
            <a:srgbClr val="F5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Google Shape;870;p61">
            <a:extLst>
              <a:ext uri="{FF2B5EF4-FFF2-40B4-BE49-F238E27FC236}">
                <a16:creationId xmlns:a16="http://schemas.microsoft.com/office/drawing/2014/main" id="{E98AAD84-B1C9-440C-A265-9B05FAB2A5F1}"/>
              </a:ext>
            </a:extLst>
          </p:cNvPr>
          <p:cNvSpPr/>
          <p:nvPr/>
        </p:nvSpPr>
        <p:spPr>
          <a:xfrm>
            <a:off x="855494" y="552389"/>
            <a:ext cx="7474500" cy="224796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871;p61">
            <a:extLst>
              <a:ext uri="{FF2B5EF4-FFF2-40B4-BE49-F238E27FC236}">
                <a16:creationId xmlns:a16="http://schemas.microsoft.com/office/drawing/2014/main" id="{D723A88B-3C43-41E7-B6E1-E9EA9F293AF6}"/>
              </a:ext>
            </a:extLst>
          </p:cNvPr>
          <p:cNvSpPr/>
          <p:nvPr/>
        </p:nvSpPr>
        <p:spPr>
          <a:xfrm>
            <a:off x="997244" y="695852"/>
            <a:ext cx="7191000" cy="1961623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897;p62">
            <a:extLst>
              <a:ext uri="{FF2B5EF4-FFF2-40B4-BE49-F238E27FC236}">
                <a16:creationId xmlns:a16="http://schemas.microsoft.com/office/drawing/2014/main" id="{3713D622-805B-45DC-90A7-ECA82C7246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250967" y="3019800"/>
            <a:ext cx="7152228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Beisepiel Befehle</a:t>
            </a:r>
            <a:endParaRPr sz="1400"/>
          </a:p>
        </p:txBody>
      </p:sp>
      <p:sp>
        <p:nvSpPr>
          <p:cNvPr id="40" name="Google Shape;861;p60">
            <a:extLst>
              <a:ext uri="{FF2B5EF4-FFF2-40B4-BE49-F238E27FC236}">
                <a16:creationId xmlns:a16="http://schemas.microsoft.com/office/drawing/2014/main" id="{1A8F8F46-52C4-420B-B3B7-A9FF83B57C4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97677" y="3271175"/>
            <a:ext cx="6658183" cy="31893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lvl="0" indent="0" rtl="0">
              <a:spcBef>
                <a:spcPts val="0"/>
              </a:spcBef>
              <a:spcAft>
                <a:spcPts val="0"/>
              </a:spcAft>
              <a:buClr>
                <a:srgbClr val="7AB046"/>
              </a:buClr>
              <a:buSzPts val="1600"/>
              <a:buNone/>
            </a:pPr>
            <a:r>
              <a:rPr lang="de-DE" sz="1200"/>
              <a:t>„Alexa, frag </a:t>
            </a:r>
            <a:r>
              <a:rPr lang="de-DE" sz="1200" err="1"/>
              <a:t>StudiWerk</a:t>
            </a:r>
            <a:r>
              <a:rPr lang="de-DE" sz="1200"/>
              <a:t> Trier, was gibt es heute zu essen.“</a:t>
            </a:r>
          </a:p>
          <a:p>
            <a:pPr marL="127000" indent="0">
              <a:buClr>
                <a:srgbClr val="7AB046"/>
              </a:buClr>
              <a:buNone/>
            </a:pPr>
            <a:r>
              <a:rPr lang="de-DE" sz="1200"/>
              <a:t>„Alexa, frag </a:t>
            </a:r>
            <a:r>
              <a:rPr lang="de-DE" sz="1200" err="1"/>
              <a:t>StudiWerk</a:t>
            </a:r>
            <a:r>
              <a:rPr lang="de-DE" sz="1200"/>
              <a:t> Trier, was gibt es heute in der Mensa Tarforsts.</a:t>
            </a:r>
          </a:p>
          <a:p>
            <a:pPr marL="127000" lvl="0" indent="0" rtl="0">
              <a:spcBef>
                <a:spcPts val="0"/>
              </a:spcBef>
              <a:spcAft>
                <a:spcPts val="0"/>
              </a:spcAft>
              <a:buClr>
                <a:srgbClr val="7AB046"/>
              </a:buClr>
              <a:buSzPts val="1600"/>
              <a:buNone/>
            </a:pPr>
            <a:r>
              <a:rPr lang="de-DE" sz="1200"/>
              <a:t>„Alexa, frag </a:t>
            </a:r>
            <a:r>
              <a:rPr lang="de-DE" sz="1200" err="1"/>
              <a:t>StudiWerk</a:t>
            </a:r>
            <a:r>
              <a:rPr lang="de-DE" sz="1200"/>
              <a:t> Trier, was ist das Kulturprogram von heute.“</a:t>
            </a:r>
          </a:p>
          <a:p>
            <a:pPr marL="127000" lvl="0" indent="0" rtl="0">
              <a:spcBef>
                <a:spcPts val="0"/>
              </a:spcBef>
              <a:spcAft>
                <a:spcPts val="0"/>
              </a:spcAft>
              <a:buClr>
                <a:srgbClr val="7AB046"/>
              </a:buClr>
              <a:buSzPts val="1600"/>
              <a:buNone/>
            </a:pPr>
            <a:r>
              <a:rPr lang="de-DE" sz="1200"/>
              <a:t>„Alexa, frag </a:t>
            </a:r>
            <a:r>
              <a:rPr lang="de-DE" sz="1200" err="1"/>
              <a:t>StudiWerk</a:t>
            </a:r>
            <a:r>
              <a:rPr lang="de-DE" sz="1200"/>
              <a:t> Trier, was sind die neuen News“</a:t>
            </a:r>
          </a:p>
          <a:p>
            <a:pPr marL="127000" lvl="0" indent="0" rtl="0">
              <a:spcBef>
                <a:spcPts val="0"/>
              </a:spcBef>
              <a:spcAft>
                <a:spcPts val="0"/>
              </a:spcAft>
              <a:buClr>
                <a:srgbClr val="7AB046"/>
              </a:buClr>
              <a:buSzPts val="1600"/>
              <a:buNone/>
            </a:pPr>
            <a:r>
              <a:rPr lang="de-DE" sz="1200"/>
              <a:t>„Alexa / Google, öffne </a:t>
            </a:r>
            <a:r>
              <a:rPr lang="de-DE" sz="1200" err="1"/>
              <a:t>StudiWerk</a:t>
            </a:r>
            <a:r>
              <a:rPr lang="de-DE" sz="1200"/>
              <a:t> Trier“</a:t>
            </a:r>
          </a:p>
        </p:txBody>
      </p:sp>
      <p:sp>
        <p:nvSpPr>
          <p:cNvPr id="46" name="Google Shape;872;p61">
            <a:extLst>
              <a:ext uri="{FF2B5EF4-FFF2-40B4-BE49-F238E27FC236}">
                <a16:creationId xmlns:a16="http://schemas.microsoft.com/office/drawing/2014/main" id="{FE2D8810-39D5-461A-BE07-043A825F9FA4}"/>
              </a:ext>
            </a:extLst>
          </p:cNvPr>
          <p:cNvSpPr/>
          <p:nvPr/>
        </p:nvSpPr>
        <p:spPr>
          <a:xfrm>
            <a:off x="2237607" y="199653"/>
            <a:ext cx="851700" cy="8517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873;p61">
            <a:extLst>
              <a:ext uri="{FF2B5EF4-FFF2-40B4-BE49-F238E27FC236}">
                <a16:creationId xmlns:a16="http://schemas.microsoft.com/office/drawing/2014/main" id="{1CAA679B-EA02-4252-A7B4-CDBE61637A88}"/>
              </a:ext>
            </a:extLst>
          </p:cNvPr>
          <p:cNvSpPr/>
          <p:nvPr/>
        </p:nvSpPr>
        <p:spPr>
          <a:xfrm>
            <a:off x="2315621" y="277667"/>
            <a:ext cx="695100" cy="6951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F0F0F3"/>
              </a:gs>
            </a:gsLst>
            <a:lin ang="5400012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874;p61">
            <a:extLst>
              <a:ext uri="{FF2B5EF4-FFF2-40B4-BE49-F238E27FC236}">
                <a16:creationId xmlns:a16="http://schemas.microsoft.com/office/drawing/2014/main" id="{373D442F-806E-4493-A731-B91F0BA6968D}"/>
              </a:ext>
            </a:extLst>
          </p:cNvPr>
          <p:cNvSpPr/>
          <p:nvPr/>
        </p:nvSpPr>
        <p:spPr>
          <a:xfrm>
            <a:off x="6096344" y="199653"/>
            <a:ext cx="851700" cy="8517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875;p61">
            <a:extLst>
              <a:ext uri="{FF2B5EF4-FFF2-40B4-BE49-F238E27FC236}">
                <a16:creationId xmlns:a16="http://schemas.microsoft.com/office/drawing/2014/main" id="{092AD50C-0C1A-43E1-BC2E-A3C8E4AE0DD8}"/>
              </a:ext>
            </a:extLst>
          </p:cNvPr>
          <p:cNvSpPr/>
          <p:nvPr/>
        </p:nvSpPr>
        <p:spPr>
          <a:xfrm>
            <a:off x="6174359" y="277667"/>
            <a:ext cx="695100" cy="6951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F0F0F3"/>
              </a:gs>
            </a:gsLst>
            <a:lin ang="5400012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77;p61">
            <a:extLst>
              <a:ext uri="{FF2B5EF4-FFF2-40B4-BE49-F238E27FC236}">
                <a16:creationId xmlns:a16="http://schemas.microsoft.com/office/drawing/2014/main" id="{7666EEEB-7673-4C25-8E2D-A41D44132005}"/>
              </a:ext>
            </a:extLst>
          </p:cNvPr>
          <p:cNvSpPr txBox="1">
            <a:spLocks/>
          </p:cNvSpPr>
          <p:nvPr/>
        </p:nvSpPr>
        <p:spPr>
          <a:xfrm>
            <a:off x="1246444" y="1653865"/>
            <a:ext cx="28341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○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■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●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○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■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●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○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■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>
              <a:buFont typeface="Poppins"/>
              <a:buNone/>
            </a:pPr>
            <a:endParaRPr lang="en-US" sz="1200"/>
          </a:p>
        </p:txBody>
      </p:sp>
      <p:sp>
        <p:nvSpPr>
          <p:cNvPr id="51" name="Google Shape;878;p61">
            <a:extLst>
              <a:ext uri="{FF2B5EF4-FFF2-40B4-BE49-F238E27FC236}">
                <a16:creationId xmlns:a16="http://schemas.microsoft.com/office/drawing/2014/main" id="{12E878EA-828E-4CC7-9E7B-1C7C31E1802D}"/>
              </a:ext>
            </a:extLst>
          </p:cNvPr>
          <p:cNvSpPr txBox="1">
            <a:spLocks/>
          </p:cNvSpPr>
          <p:nvPr/>
        </p:nvSpPr>
        <p:spPr>
          <a:xfrm>
            <a:off x="1246444" y="1283065"/>
            <a:ext cx="28341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sz="1600" b="1">
                <a:solidFill>
                  <a:schemeClr val="dk1"/>
                </a:solidFill>
                <a:latin typeface="Work Sans"/>
                <a:sym typeface="Work Sans"/>
              </a:rPr>
              <a:t>Direkter Einstieg</a:t>
            </a:r>
          </a:p>
        </p:txBody>
      </p:sp>
      <p:sp>
        <p:nvSpPr>
          <p:cNvPr id="52" name="Google Shape;879;p61">
            <a:extLst>
              <a:ext uri="{FF2B5EF4-FFF2-40B4-BE49-F238E27FC236}">
                <a16:creationId xmlns:a16="http://schemas.microsoft.com/office/drawing/2014/main" id="{C97C3566-97FE-496D-8A38-03DDE4E5A6F6}"/>
              </a:ext>
            </a:extLst>
          </p:cNvPr>
          <p:cNvSpPr txBox="1">
            <a:spLocks/>
          </p:cNvSpPr>
          <p:nvPr/>
        </p:nvSpPr>
        <p:spPr>
          <a:xfrm>
            <a:off x="5105069" y="1653865"/>
            <a:ext cx="28341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 indent="-127000" algn="ctr"/>
            <a:endParaRPr lang="en-US"/>
          </a:p>
        </p:txBody>
      </p:sp>
      <p:sp>
        <p:nvSpPr>
          <p:cNvPr id="53" name="Google Shape;880;p61">
            <a:extLst>
              <a:ext uri="{FF2B5EF4-FFF2-40B4-BE49-F238E27FC236}">
                <a16:creationId xmlns:a16="http://schemas.microsoft.com/office/drawing/2014/main" id="{EC0D8F5B-6741-4B08-B78F-40426C4586F5}"/>
              </a:ext>
            </a:extLst>
          </p:cNvPr>
          <p:cNvSpPr txBox="1">
            <a:spLocks/>
          </p:cNvSpPr>
          <p:nvPr/>
        </p:nvSpPr>
        <p:spPr>
          <a:xfrm>
            <a:off x="5105069" y="1283065"/>
            <a:ext cx="28341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sz="1600" b="1">
                <a:solidFill>
                  <a:schemeClr val="dk1"/>
                </a:solidFill>
                <a:latin typeface="Work Sans"/>
              </a:rPr>
              <a:t>Menü Navigation</a:t>
            </a:r>
          </a:p>
        </p:txBody>
      </p:sp>
      <p:sp>
        <p:nvSpPr>
          <p:cNvPr id="57" name="Google Shape;1164;p73">
            <a:extLst>
              <a:ext uri="{FF2B5EF4-FFF2-40B4-BE49-F238E27FC236}">
                <a16:creationId xmlns:a16="http://schemas.microsoft.com/office/drawing/2014/main" id="{CBAE2114-6E34-46A5-B7DC-24FBCD375572}"/>
              </a:ext>
            </a:extLst>
          </p:cNvPr>
          <p:cNvSpPr txBox="1">
            <a:spLocks/>
          </p:cNvSpPr>
          <p:nvPr/>
        </p:nvSpPr>
        <p:spPr>
          <a:xfrm>
            <a:off x="981731" y="1543228"/>
            <a:ext cx="3535500" cy="11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○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■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●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○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■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●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○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■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>
              <a:lnSpc>
                <a:spcPct val="100000"/>
              </a:lnSpc>
              <a:buFont typeface="Poppins"/>
              <a:buNone/>
            </a:pPr>
            <a:r>
              <a:rPr lang="en-US" sz="1200" dirty="0"/>
              <a:t>Der Alexa Skill </a:t>
            </a:r>
            <a:r>
              <a:rPr lang="en-US" sz="1200" dirty="0" err="1"/>
              <a:t>bietet</a:t>
            </a:r>
            <a:r>
              <a:rPr lang="en-US" sz="1200" dirty="0"/>
              <a:t> die </a:t>
            </a:r>
            <a:r>
              <a:rPr lang="en-US" sz="1200" dirty="0" err="1"/>
              <a:t>Möglichkeit</a:t>
            </a:r>
            <a:r>
              <a:rPr lang="en-US" sz="1200" dirty="0"/>
              <a:t> </a:t>
            </a:r>
            <a:r>
              <a:rPr lang="en-US" sz="1200" dirty="0" err="1"/>
              <a:t>durch</a:t>
            </a:r>
            <a:r>
              <a:rPr lang="en-US" sz="1200" dirty="0"/>
              <a:t> </a:t>
            </a:r>
            <a:r>
              <a:rPr lang="en-US" sz="1200" dirty="0" err="1"/>
              <a:t>vorgelagerte</a:t>
            </a:r>
            <a:r>
              <a:rPr lang="en-US" sz="1200" dirty="0"/>
              <a:t> </a:t>
            </a:r>
            <a:r>
              <a:rPr lang="en-US" sz="1200" dirty="0" err="1">
                <a:solidFill>
                  <a:srgbClr val="FF0000"/>
                </a:solidFill>
              </a:rPr>
              <a:t>B</a:t>
            </a:r>
            <a:r>
              <a:rPr lang="en-US" sz="1200" dirty="0" err="1"/>
              <a:t>efehle</a:t>
            </a:r>
            <a:r>
              <a:rPr lang="en-US" sz="1200" dirty="0"/>
              <a:t> </a:t>
            </a:r>
            <a:r>
              <a:rPr lang="en-US" sz="1200" dirty="0" err="1"/>
              <a:t>wie</a:t>
            </a:r>
            <a:r>
              <a:rPr lang="en-US" sz="1200" dirty="0"/>
              <a:t> “</a:t>
            </a:r>
            <a:r>
              <a:rPr lang="en-US" sz="1200" dirty="0">
                <a:solidFill>
                  <a:srgbClr val="FF0000"/>
                </a:solidFill>
              </a:rPr>
              <a:t>F</a:t>
            </a:r>
            <a:r>
              <a:rPr lang="en-US" sz="1200" dirty="0"/>
              <a:t>rag das </a:t>
            </a:r>
            <a:r>
              <a:rPr lang="en-US" sz="1200" dirty="0" err="1"/>
              <a:t>Studiwerk</a:t>
            </a:r>
            <a:r>
              <a:rPr lang="en-US" sz="1200" dirty="0"/>
              <a:t> Trier”, </a:t>
            </a:r>
            <a:r>
              <a:rPr lang="en-US" sz="1200" dirty="0" err="1"/>
              <a:t>direkt</a:t>
            </a:r>
            <a:r>
              <a:rPr lang="en-US" sz="1200" dirty="0"/>
              <a:t> </a:t>
            </a:r>
            <a:r>
              <a:rPr lang="en-US" sz="1200" dirty="0" err="1"/>
              <a:t>zu</a:t>
            </a:r>
            <a:r>
              <a:rPr lang="en-US" sz="1200" dirty="0"/>
              <a:t> der </a:t>
            </a:r>
            <a:r>
              <a:rPr lang="en-US" sz="1200" dirty="0" err="1"/>
              <a:t>gewünschten</a:t>
            </a:r>
            <a:r>
              <a:rPr lang="en-US" sz="1200" dirty="0"/>
              <a:t> </a:t>
            </a:r>
            <a:r>
              <a:rPr lang="en-US" sz="1200" dirty="0" err="1"/>
              <a:t>Abfrag</a:t>
            </a:r>
            <a:r>
              <a:rPr lang="en-US" sz="1200" dirty="0"/>
              <a:t> </a:t>
            </a:r>
            <a:r>
              <a:rPr lang="en-US" sz="1200" dirty="0" err="1"/>
              <a:t>zu</a:t>
            </a:r>
            <a:r>
              <a:rPr lang="en-US" sz="1200" dirty="0"/>
              <a:t> </a:t>
            </a:r>
            <a:r>
              <a:rPr lang="en-US" sz="1200" dirty="0" err="1"/>
              <a:t>kommen</a:t>
            </a:r>
            <a:r>
              <a:rPr lang="en-US" sz="1200" dirty="0"/>
              <a:t>.</a:t>
            </a:r>
          </a:p>
        </p:txBody>
      </p:sp>
      <p:sp>
        <p:nvSpPr>
          <p:cNvPr id="58" name="Google Shape;1164;p73">
            <a:extLst>
              <a:ext uri="{FF2B5EF4-FFF2-40B4-BE49-F238E27FC236}">
                <a16:creationId xmlns:a16="http://schemas.microsoft.com/office/drawing/2014/main" id="{CD23D5B7-EC16-481E-854B-71E0EC6D006C}"/>
              </a:ext>
            </a:extLst>
          </p:cNvPr>
          <p:cNvSpPr txBox="1">
            <a:spLocks/>
          </p:cNvSpPr>
          <p:nvPr/>
        </p:nvSpPr>
        <p:spPr>
          <a:xfrm>
            <a:off x="4626769" y="1559980"/>
            <a:ext cx="3535500" cy="11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ppins"/>
              <a:buChar char="●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○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■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●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○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■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●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○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SzPts val="1600"/>
              <a:buFont typeface="Poppins"/>
              <a:buChar char="■"/>
              <a:defRPr sz="16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 algn="ctr">
              <a:lnSpc>
                <a:spcPct val="100000"/>
              </a:lnSpc>
              <a:buFont typeface="Poppins"/>
              <a:buNone/>
            </a:pPr>
            <a:r>
              <a:rPr lang="en-US" sz="1200" err="1"/>
              <a:t>Neben</a:t>
            </a:r>
            <a:r>
              <a:rPr lang="en-US" sz="1200"/>
              <a:t> dem </a:t>
            </a:r>
            <a:r>
              <a:rPr lang="en-US" sz="1200" err="1"/>
              <a:t>direkten</a:t>
            </a:r>
            <a:r>
              <a:rPr lang="en-US" sz="1200"/>
              <a:t> </a:t>
            </a:r>
            <a:r>
              <a:rPr lang="en-US" sz="1200" err="1"/>
              <a:t>Einstieg</a:t>
            </a:r>
            <a:r>
              <a:rPr lang="en-US" sz="1200"/>
              <a:t> </a:t>
            </a:r>
            <a:r>
              <a:rPr lang="en-US" sz="1200" err="1"/>
              <a:t>bietet</a:t>
            </a:r>
            <a:r>
              <a:rPr lang="en-US" sz="1200"/>
              <a:t> der Google und Alexa Skill, die </a:t>
            </a:r>
            <a:r>
              <a:rPr lang="en-US" sz="1200" err="1"/>
              <a:t>Möglichkeit</a:t>
            </a:r>
            <a:r>
              <a:rPr lang="en-US" sz="1200"/>
              <a:t> </a:t>
            </a:r>
            <a:r>
              <a:rPr lang="en-US" sz="1200" err="1"/>
              <a:t>bequem</a:t>
            </a:r>
            <a:r>
              <a:rPr lang="en-US" sz="1200"/>
              <a:t> per </a:t>
            </a:r>
            <a:r>
              <a:rPr lang="en-US" sz="1200" err="1"/>
              <a:t>Sprachsteuerung</a:t>
            </a:r>
            <a:r>
              <a:rPr lang="en-US" sz="1200"/>
              <a:t> </a:t>
            </a:r>
            <a:r>
              <a:rPr lang="en-US" sz="1200" err="1"/>
              <a:t>durch</a:t>
            </a:r>
            <a:r>
              <a:rPr lang="en-US" sz="1200"/>
              <a:t> die App, </a:t>
            </a:r>
            <a:r>
              <a:rPr lang="en-US" sz="1200" err="1"/>
              <a:t>zum</a:t>
            </a:r>
            <a:r>
              <a:rPr lang="en-US" sz="1200"/>
              <a:t> </a:t>
            </a:r>
            <a:r>
              <a:rPr lang="en-US" sz="1200" err="1"/>
              <a:t>gewünschten</a:t>
            </a:r>
            <a:r>
              <a:rPr lang="en-US" sz="1200"/>
              <a:t> </a:t>
            </a:r>
            <a:r>
              <a:rPr lang="en-US" sz="1200" err="1"/>
              <a:t>Punkt</a:t>
            </a:r>
            <a:r>
              <a:rPr lang="en-US" sz="1200"/>
              <a:t> </a:t>
            </a:r>
            <a:r>
              <a:rPr lang="en-US" sz="1200" err="1"/>
              <a:t>zu</a:t>
            </a:r>
            <a:r>
              <a:rPr lang="en-US" sz="1200"/>
              <a:t> </a:t>
            </a:r>
            <a:r>
              <a:rPr lang="en-US" sz="1200" err="1"/>
              <a:t>navigieren</a:t>
            </a:r>
            <a:r>
              <a:rPr lang="en-US" sz="1200"/>
              <a:t>.</a:t>
            </a:r>
          </a:p>
        </p:txBody>
      </p:sp>
      <p:pic>
        <p:nvPicPr>
          <p:cNvPr id="56" name="Grafik 55" descr="Pijl omlaag mit einfarbiger Füllung">
            <a:extLst>
              <a:ext uri="{FF2B5EF4-FFF2-40B4-BE49-F238E27FC236}">
                <a16:creationId xmlns:a16="http://schemas.microsoft.com/office/drawing/2014/main" id="{97FEF210-677C-4652-83EB-EF748C90B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4206" y="381102"/>
            <a:ext cx="462904" cy="462904"/>
          </a:xfrm>
          <a:prstGeom prst="rect">
            <a:avLst/>
          </a:prstGeom>
        </p:spPr>
      </p:pic>
      <p:pic>
        <p:nvPicPr>
          <p:cNvPr id="61" name="Grafik 60" descr="Pijl omlaag mit einfarbiger Füllung">
            <a:extLst>
              <a:ext uri="{FF2B5EF4-FFF2-40B4-BE49-F238E27FC236}">
                <a16:creationId xmlns:a16="http://schemas.microsoft.com/office/drawing/2014/main" id="{B23202D2-9E3D-463E-B3E4-7065EFE38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0457" y="396290"/>
            <a:ext cx="462904" cy="46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04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4C8E909-0101-6D48-B1BB-6D8853E26070}"/>
              </a:ext>
            </a:extLst>
          </p:cNvPr>
          <p:cNvSpPr/>
          <p:nvPr/>
        </p:nvSpPr>
        <p:spPr>
          <a:xfrm>
            <a:off x="5409725" y="0"/>
            <a:ext cx="3734275" cy="5143500"/>
          </a:xfrm>
          <a:prstGeom prst="rect">
            <a:avLst/>
          </a:prstGeom>
          <a:solidFill>
            <a:srgbClr val="F5F7F9"/>
          </a:solidFill>
          <a:ln>
            <a:solidFill>
              <a:srgbClr val="F5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4" name="Google Shape;484;p42"/>
          <p:cNvSpPr txBox="1">
            <a:spLocks noGrp="1"/>
          </p:cNvSpPr>
          <p:nvPr>
            <p:ph type="title"/>
          </p:nvPr>
        </p:nvSpPr>
        <p:spPr>
          <a:xfrm>
            <a:off x="713100" y="931850"/>
            <a:ext cx="4835400" cy="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Neue </a:t>
            </a:r>
            <a:r>
              <a:rPr lang="en" err="1"/>
              <a:t>Funktionen</a:t>
            </a:r>
            <a:endParaRPr/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17774AB4-9422-B248-83C1-760EBCD92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225" y="1582100"/>
            <a:ext cx="5679108" cy="2550600"/>
          </a:xfrm>
        </p:spPr>
        <p:txBody>
          <a:bodyPr anchor="t"/>
          <a:lstStyle/>
          <a:p>
            <a:pPr marL="469900" indent="-342900">
              <a:buFont typeface="+mj-lt"/>
              <a:buAutoNum type="arabicPeriod"/>
            </a:pPr>
            <a:r>
              <a:rPr lang="de-DE" dirty="0"/>
              <a:t>Neben dem auditiven Output gibt es in der neuen Version auch einen visuellen Output auf dem Smartphone:</a:t>
            </a:r>
          </a:p>
          <a:p>
            <a:pPr lvl="1"/>
            <a:r>
              <a:rPr lang="de-DE" dirty="0"/>
              <a:t>Visuelle Darstellung des </a:t>
            </a:r>
            <a:r>
              <a:rPr lang="de-DE" dirty="0" err="1"/>
              <a:t>DiMiDo</a:t>
            </a:r>
            <a:r>
              <a:rPr lang="de-DE" dirty="0"/>
              <a:t> Programm</a:t>
            </a:r>
          </a:p>
          <a:p>
            <a:pPr lvl="1"/>
            <a:r>
              <a:rPr lang="de-DE" dirty="0"/>
              <a:t>Visuelle Darstellung des Speiseplan</a:t>
            </a:r>
          </a:p>
          <a:p>
            <a:pPr marL="469900" indent="-342900">
              <a:buFont typeface="+mj-lt"/>
              <a:buAutoNum type="arabicPeriod"/>
            </a:pPr>
            <a:endParaRPr lang="de-DE" dirty="0"/>
          </a:p>
          <a:p>
            <a:pPr marL="469900" indent="-342900">
              <a:buFont typeface="+mj-lt"/>
              <a:buAutoNum type="arabicPeriod"/>
            </a:pPr>
            <a:r>
              <a:rPr lang="de-DE" dirty="0"/>
              <a:t>Die Server Infrastruktur des </a:t>
            </a:r>
            <a:r>
              <a:rPr lang="de-DE" dirty="0" err="1"/>
              <a:t>Studiwerk</a:t>
            </a:r>
            <a:r>
              <a:rPr lang="de-DE" dirty="0"/>
              <a:t> Trier Skills wird aus 100% Ökostrom gespeist und ist somit CO2-Neutral.</a:t>
            </a:r>
          </a:p>
          <a:p>
            <a:pPr marL="469900" indent="-342900">
              <a:buFont typeface="+mj-lt"/>
              <a:buAutoNum type="arabicPeriod"/>
            </a:pPr>
            <a:endParaRPr lang="de-DE" dirty="0"/>
          </a:p>
          <a:p>
            <a:pPr marL="469900" indent="-342900">
              <a:buFont typeface="+mj-lt"/>
              <a:buAutoNum type="arabicPeriod"/>
            </a:pPr>
            <a:endParaRPr lang="de-DE" dirty="0"/>
          </a:p>
        </p:txBody>
      </p:sp>
      <p:pic>
        <p:nvPicPr>
          <p:cNvPr id="12" name="Grafik 11" descr="Ein Bild, das Text, Mobiltelefon, Elektronik, dunkel enthält.&#10;&#10;Automatisch generierte Beschreibung">
            <a:extLst>
              <a:ext uri="{FF2B5EF4-FFF2-40B4-BE49-F238E27FC236}">
                <a16:creationId xmlns:a16="http://schemas.microsoft.com/office/drawing/2014/main" id="{81BC345D-CDDC-E041-BC0A-6CFAE5B08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100" y="1450250"/>
            <a:ext cx="4580401" cy="2897673"/>
          </a:xfrm>
          <a:prstGeom prst="rect">
            <a:avLst/>
          </a:prstGeom>
        </p:spPr>
      </p:pic>
      <p:sp>
        <p:nvSpPr>
          <p:cNvPr id="3" name="Pfeil nach rechts 2">
            <a:extLst>
              <a:ext uri="{FF2B5EF4-FFF2-40B4-BE49-F238E27FC236}">
                <a16:creationId xmlns:a16="http://schemas.microsoft.com/office/drawing/2014/main" id="{8737311C-E977-B441-8D17-D51B6F53CA1F}"/>
              </a:ext>
            </a:extLst>
          </p:cNvPr>
          <p:cNvSpPr/>
          <p:nvPr/>
        </p:nvSpPr>
        <p:spPr>
          <a:xfrm>
            <a:off x="979136" y="4280687"/>
            <a:ext cx="784928" cy="283221"/>
          </a:xfrm>
          <a:prstGeom prst="rightArrow">
            <a:avLst/>
          </a:prstGeom>
          <a:solidFill>
            <a:srgbClr val="7AB046"/>
          </a:solidFill>
          <a:ln>
            <a:solidFill>
              <a:srgbClr val="7AB0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30058C6-AFE5-2E43-A726-911B1E04692F}"/>
              </a:ext>
            </a:extLst>
          </p:cNvPr>
          <p:cNvSpPr txBox="1"/>
          <p:nvPr/>
        </p:nvSpPr>
        <p:spPr>
          <a:xfrm>
            <a:off x="2087745" y="4224042"/>
            <a:ext cx="4491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595F6B"/>
                </a:solidFill>
                <a:latin typeface="Nunito" pitchFamily="2" charset="77"/>
              </a:rPr>
              <a:t>Mit dem </a:t>
            </a:r>
            <a:r>
              <a:rPr lang="de-DE" b="1" dirty="0" err="1">
                <a:solidFill>
                  <a:srgbClr val="595F6B"/>
                </a:solidFill>
                <a:latin typeface="Nunito" pitchFamily="2" charset="77"/>
              </a:rPr>
              <a:t>Skill</a:t>
            </a:r>
            <a:r>
              <a:rPr lang="de-DE" b="1" dirty="0">
                <a:solidFill>
                  <a:srgbClr val="595F6B"/>
                </a:solidFill>
                <a:latin typeface="Nunito" pitchFamily="2" charset="77"/>
              </a:rPr>
              <a:t> des </a:t>
            </a:r>
            <a:r>
              <a:rPr lang="de-DE" b="1" dirty="0" err="1">
                <a:solidFill>
                  <a:srgbClr val="595F6B"/>
                </a:solidFill>
                <a:latin typeface="Nunito" pitchFamily="2" charset="77"/>
              </a:rPr>
              <a:t>Studiwerk</a:t>
            </a:r>
            <a:r>
              <a:rPr lang="de-DE" b="1" dirty="0">
                <a:solidFill>
                  <a:srgbClr val="595F6B"/>
                </a:solidFill>
                <a:latin typeface="Nunito" pitchFamily="2" charset="77"/>
              </a:rPr>
              <a:t> Trier, erreichen wir im Schnitt 10% der Studenten pro Woche.</a:t>
            </a:r>
          </a:p>
        </p:txBody>
      </p:sp>
    </p:spTree>
    <p:extLst>
      <p:ext uri="{BB962C8B-B14F-4D97-AF65-F5344CB8AC3E}">
        <p14:creationId xmlns:p14="http://schemas.microsoft.com/office/powerpoint/2010/main" val="2597470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6"/>
          <p:cNvSpPr/>
          <p:nvPr/>
        </p:nvSpPr>
        <p:spPr>
          <a:xfrm>
            <a:off x="3564550" y="864250"/>
            <a:ext cx="2014800" cy="20148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46"/>
          <p:cNvSpPr/>
          <p:nvPr/>
        </p:nvSpPr>
        <p:spPr>
          <a:xfrm>
            <a:off x="3749105" y="1049500"/>
            <a:ext cx="1644300" cy="1644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46"/>
          <p:cNvSpPr txBox="1">
            <a:spLocks noGrp="1"/>
          </p:cNvSpPr>
          <p:nvPr>
            <p:ph type="title"/>
          </p:nvPr>
        </p:nvSpPr>
        <p:spPr>
          <a:xfrm>
            <a:off x="2642550" y="3074775"/>
            <a:ext cx="3858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err="1"/>
              <a:t>Einführung</a:t>
            </a:r>
            <a:endParaRPr/>
          </a:p>
        </p:txBody>
      </p:sp>
      <p:sp>
        <p:nvSpPr>
          <p:cNvPr id="581" name="Google Shape;581;p46"/>
          <p:cNvSpPr txBox="1">
            <a:spLocks noGrp="1"/>
          </p:cNvSpPr>
          <p:nvPr>
            <p:ph type="title" idx="2"/>
          </p:nvPr>
        </p:nvSpPr>
        <p:spPr>
          <a:xfrm>
            <a:off x="3749850" y="1482700"/>
            <a:ext cx="16443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" name="Google Shape;483;p42">
            <a:extLst>
              <a:ext uri="{FF2B5EF4-FFF2-40B4-BE49-F238E27FC236}">
                <a16:creationId xmlns:a16="http://schemas.microsoft.com/office/drawing/2014/main" id="{FB15F550-A0F3-4119-A505-3A23E0DAD6C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32175" y="3924876"/>
            <a:ext cx="4696500" cy="25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Font typeface="Arial"/>
              <a:buNone/>
            </a:pPr>
            <a:r>
              <a:rPr lang="de-DE" dirty="0"/>
              <a:t>Die Werbung, passend zum eigenen Alexa und Google </a:t>
            </a:r>
            <a:r>
              <a:rPr lang="de-DE" dirty="0" err="1"/>
              <a:t>Skill</a:t>
            </a:r>
            <a:r>
              <a:rPr lang="de-DE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7459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75"/>
          <p:cNvSpPr txBox="1">
            <a:spLocks noGrp="1"/>
          </p:cNvSpPr>
          <p:nvPr>
            <p:ph type="subTitle" idx="1"/>
          </p:nvPr>
        </p:nvSpPr>
        <p:spPr>
          <a:xfrm>
            <a:off x="4895400" y="2521871"/>
            <a:ext cx="3535500" cy="11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Passendes Werbeformat für Social-Media Beiträge auf Facebook oder Instagram. (Für Fachschaften der Universität und Hochschule Trier).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Anmerkung: </a:t>
            </a:r>
            <a:r>
              <a:rPr lang="en" dirty="0"/>
              <a:t>Voraussetzung zur Nutzung ist ein Google oder </a:t>
            </a:r>
            <a:r>
              <a:rPr lang="de-DE" dirty="0"/>
              <a:t>Amazon-Konto mit entsprechender App auf dem Handy oder PC.</a:t>
            </a: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0" name="Google Shape;1190;p75"/>
          <p:cNvSpPr txBox="1">
            <a:spLocks noGrp="1"/>
          </p:cNvSpPr>
          <p:nvPr>
            <p:ph type="subTitle" idx="2"/>
          </p:nvPr>
        </p:nvSpPr>
        <p:spPr>
          <a:xfrm>
            <a:off x="4895400" y="478972"/>
            <a:ext cx="3535500" cy="19497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Instagram &amp; Facebook Story</a:t>
            </a:r>
            <a:endParaRPr dirty="0"/>
          </a:p>
        </p:txBody>
      </p:sp>
      <p:grpSp>
        <p:nvGrpSpPr>
          <p:cNvPr id="1191" name="Google Shape;1191;p75"/>
          <p:cNvGrpSpPr/>
          <p:nvPr/>
        </p:nvGrpSpPr>
        <p:grpSpPr>
          <a:xfrm>
            <a:off x="277585" y="1121597"/>
            <a:ext cx="1632857" cy="3024715"/>
            <a:chOff x="1877635" y="1016385"/>
            <a:chExt cx="1478733" cy="3111472"/>
          </a:xfrm>
          <a:effectLst>
            <a:outerShdw blurRad="774700" dist="38100" dir="3000000" sx="79000" sy="79000" algn="t" rotWithShape="0">
              <a:prstClr val="black">
                <a:alpha val="18000"/>
              </a:prstClr>
            </a:outerShdw>
          </a:effectLst>
        </p:grpSpPr>
        <p:sp>
          <p:nvSpPr>
            <p:cNvPr id="1192" name="Google Shape;1192;p75"/>
            <p:cNvSpPr/>
            <p:nvPr/>
          </p:nvSpPr>
          <p:spPr>
            <a:xfrm>
              <a:off x="1877635" y="1016385"/>
              <a:ext cx="1478733" cy="3111472"/>
            </a:xfrm>
            <a:custGeom>
              <a:avLst/>
              <a:gdLst/>
              <a:ahLst/>
              <a:cxnLst/>
              <a:rect l="l" t="t" r="r" b="b"/>
              <a:pathLst>
                <a:path w="2304669" h="4851063" extrusionOk="0">
                  <a:moveTo>
                    <a:pt x="2304669" y="4492199"/>
                  </a:moveTo>
                  <a:cubicBezTo>
                    <a:pt x="2304669" y="4689436"/>
                    <a:pt x="2143252" y="4851063"/>
                    <a:pt x="1945843" y="4851063"/>
                  </a:cubicBezTo>
                  <a:lnTo>
                    <a:pt x="358813" y="4851063"/>
                  </a:lnTo>
                  <a:cubicBezTo>
                    <a:pt x="161328" y="4851063"/>
                    <a:pt x="0" y="4689436"/>
                    <a:pt x="0" y="4492199"/>
                  </a:cubicBezTo>
                  <a:lnTo>
                    <a:pt x="0" y="358870"/>
                  </a:lnTo>
                  <a:cubicBezTo>
                    <a:pt x="0" y="161543"/>
                    <a:pt x="161328" y="0"/>
                    <a:pt x="358813" y="0"/>
                  </a:cubicBezTo>
                  <a:lnTo>
                    <a:pt x="1945843" y="0"/>
                  </a:lnTo>
                  <a:cubicBezTo>
                    <a:pt x="2143252" y="0"/>
                    <a:pt x="2304669" y="161543"/>
                    <a:pt x="2304669" y="358870"/>
                  </a:cubicBezTo>
                  <a:close/>
                </a:path>
              </a:pathLst>
            </a:custGeom>
            <a:solidFill>
              <a:srgbClr val="F6CD39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pic>
          <p:nvPicPr>
            <p:cNvPr id="1193" name="Google Shape;1193;p75"/>
            <p:cNvPicPr preferRelativeResize="0"/>
            <p:nvPr/>
          </p:nvPicPr>
          <p:blipFill>
            <a:blip r:embed="rId3"/>
            <a:srcRect/>
            <a:stretch/>
          </p:blipFill>
          <p:spPr>
            <a:xfrm>
              <a:off x="1986129" y="1456262"/>
              <a:ext cx="1261745" cy="22431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4" name="Google Shape;1194;p75"/>
            <p:cNvSpPr/>
            <p:nvPr/>
          </p:nvSpPr>
          <p:spPr>
            <a:xfrm>
              <a:off x="2513190" y="3795655"/>
              <a:ext cx="207097" cy="207150"/>
            </a:xfrm>
            <a:custGeom>
              <a:avLst/>
              <a:gdLst/>
              <a:ahLst/>
              <a:cxnLst/>
              <a:rect l="l" t="t" r="r" b="b"/>
              <a:pathLst>
                <a:path w="323589" h="323672" extrusionOk="0">
                  <a:moveTo>
                    <a:pt x="323589" y="161747"/>
                  </a:moveTo>
                  <a:cubicBezTo>
                    <a:pt x="323589" y="251142"/>
                    <a:pt x="251186" y="323672"/>
                    <a:pt x="161836" y="323672"/>
                  </a:cubicBezTo>
                  <a:cubicBezTo>
                    <a:pt x="72491" y="323672"/>
                    <a:pt x="0" y="251142"/>
                    <a:pt x="0" y="161747"/>
                  </a:cubicBezTo>
                  <a:cubicBezTo>
                    <a:pt x="0" y="72517"/>
                    <a:pt x="72491" y="0"/>
                    <a:pt x="161836" y="0"/>
                  </a:cubicBezTo>
                  <a:cubicBezTo>
                    <a:pt x="251186" y="0"/>
                    <a:pt x="323589" y="72517"/>
                    <a:pt x="323589" y="16174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  <p:sp>
          <p:nvSpPr>
            <p:cNvPr id="1195" name="Google Shape;1195;p75"/>
            <p:cNvSpPr/>
            <p:nvPr/>
          </p:nvSpPr>
          <p:spPr>
            <a:xfrm>
              <a:off x="2472418" y="1264139"/>
              <a:ext cx="255194" cy="61866"/>
            </a:xfrm>
            <a:custGeom>
              <a:avLst/>
              <a:gdLst/>
              <a:ahLst/>
              <a:cxnLst/>
              <a:rect l="l" t="t" r="r" b="b"/>
              <a:pathLst>
                <a:path w="398741" h="96666" extrusionOk="0">
                  <a:moveTo>
                    <a:pt x="398741" y="48272"/>
                  </a:moveTo>
                  <a:cubicBezTo>
                    <a:pt x="398741" y="74828"/>
                    <a:pt x="376859" y="96666"/>
                    <a:pt x="350227" y="96666"/>
                  </a:cubicBezTo>
                  <a:lnTo>
                    <a:pt x="48520" y="96666"/>
                  </a:lnTo>
                  <a:cubicBezTo>
                    <a:pt x="21875" y="96666"/>
                    <a:pt x="0" y="74828"/>
                    <a:pt x="0" y="48272"/>
                  </a:cubicBezTo>
                  <a:cubicBezTo>
                    <a:pt x="0" y="21672"/>
                    <a:pt x="21875" y="0"/>
                    <a:pt x="48520" y="0"/>
                  </a:cubicBezTo>
                  <a:lnTo>
                    <a:pt x="350227" y="0"/>
                  </a:lnTo>
                  <a:cubicBezTo>
                    <a:pt x="376859" y="0"/>
                    <a:pt x="398741" y="21672"/>
                    <a:pt x="398741" y="482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A6DB63C7-0C5F-4771-826B-F831C6A4D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853" y="1121597"/>
            <a:ext cx="2800547" cy="280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33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F0">
            <a:alpha val="48040"/>
          </a:srgbClr>
        </a:solidFill>
        <a:effectLst/>
      </p:bgPr>
    </p:bg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74"/>
          <p:cNvSpPr txBox="1">
            <a:spLocks noGrp="1"/>
          </p:cNvSpPr>
          <p:nvPr>
            <p:ph type="subTitle" idx="1"/>
          </p:nvPr>
        </p:nvSpPr>
        <p:spPr>
          <a:xfrm>
            <a:off x="713225" y="2173469"/>
            <a:ext cx="3535500" cy="11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Werbematterial im A4 Format für Aushänge in der Universität und Hochschule.</a:t>
            </a:r>
            <a:endParaRPr dirty="0"/>
          </a:p>
        </p:txBody>
      </p:sp>
      <p:sp>
        <p:nvSpPr>
          <p:cNvPr id="1179" name="Google Shape;1179;p74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Aushänge</a:t>
            </a:r>
            <a:endParaRPr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FFDB92F-0DC2-46D8-AE3B-A92C8DB6C3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16163" y="512999"/>
            <a:ext cx="3105664" cy="439273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A9489394-B234-4ADA-90FE-D8B948E31C89}"/>
              </a:ext>
            </a:extLst>
          </p:cNvPr>
          <p:cNvSpPr txBox="1"/>
          <p:nvPr/>
        </p:nvSpPr>
        <p:spPr>
          <a:xfrm>
            <a:off x="601362" y="3150671"/>
            <a:ext cx="5354594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600"/>
              <a:buFont typeface="Arial"/>
              <a:buChar char="●"/>
            </a:pPr>
            <a:r>
              <a:rPr lang="de-DE" sz="1200">
                <a:solidFill>
                  <a:schemeClr val="dk1"/>
                </a:solidFill>
                <a:latin typeface="Nunito"/>
                <a:sym typeface="Nunito"/>
              </a:rPr>
              <a:t>QR-Code einbinden</a:t>
            </a: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600"/>
              <a:buFont typeface="Arial"/>
              <a:buChar char="●"/>
            </a:pPr>
            <a:r>
              <a:rPr lang="de-DE" sz="1200">
                <a:solidFill>
                  <a:schemeClr val="dk1"/>
                </a:solidFill>
                <a:latin typeface="Nunito"/>
                <a:sym typeface="Nunito"/>
              </a:rPr>
              <a:t>Unterschiedliche Phrasen</a:t>
            </a:r>
          </a:p>
        </p:txBody>
      </p:sp>
    </p:spTree>
    <p:extLst>
      <p:ext uri="{BB962C8B-B14F-4D97-AF65-F5344CB8AC3E}">
        <p14:creationId xmlns:p14="http://schemas.microsoft.com/office/powerpoint/2010/main" val="220737530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F0">
            <a:alpha val="48040"/>
          </a:srgbClr>
        </a:solidFill>
        <a:effectLst/>
      </p:bgPr>
    </p:bg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74"/>
          <p:cNvSpPr txBox="1">
            <a:spLocks noGrp="1"/>
          </p:cNvSpPr>
          <p:nvPr>
            <p:ph type="sub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Englische Version</a:t>
            </a:r>
            <a:endParaRPr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FFDB92F-0DC2-46D8-AE3B-A92C8DB6C3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16163" y="512998"/>
            <a:ext cx="3105664" cy="439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16777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4C8E909-0101-6D48-B1BB-6D8853E26070}"/>
              </a:ext>
            </a:extLst>
          </p:cNvPr>
          <p:cNvSpPr/>
          <p:nvPr/>
        </p:nvSpPr>
        <p:spPr>
          <a:xfrm>
            <a:off x="5409725" y="0"/>
            <a:ext cx="3734275" cy="5143500"/>
          </a:xfrm>
          <a:prstGeom prst="rect">
            <a:avLst/>
          </a:prstGeom>
          <a:solidFill>
            <a:srgbClr val="F5F7F9"/>
          </a:solidFill>
          <a:ln>
            <a:solidFill>
              <a:srgbClr val="F5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4" name="Google Shape;484;p42"/>
          <p:cNvSpPr txBox="1">
            <a:spLocks noGrp="1"/>
          </p:cNvSpPr>
          <p:nvPr>
            <p:ph type="title"/>
          </p:nvPr>
        </p:nvSpPr>
        <p:spPr>
          <a:xfrm>
            <a:off x="713100" y="931850"/>
            <a:ext cx="4835400" cy="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User-Feedback</a:t>
            </a:r>
            <a:endParaRPr/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4C1FFDEF-2445-4D40-B9C5-DEE4CDECF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725" y="736601"/>
            <a:ext cx="1825099" cy="3949700"/>
          </a:xfrm>
          <a:prstGeom prst="rect">
            <a:avLst/>
          </a:prstGeom>
          <a:effectLst>
            <a:outerShdw blurRad="381000" sx="102000" sy="102000" algn="ctr" rotWithShape="0">
              <a:prstClr val="black">
                <a:alpha val="10000"/>
              </a:prstClr>
            </a:outerShdw>
          </a:effectLst>
        </p:spPr>
      </p:pic>
      <p:sp>
        <p:nvSpPr>
          <p:cNvPr id="12" name="Google Shape;483;p42">
            <a:extLst>
              <a:ext uri="{FF2B5EF4-FFF2-40B4-BE49-F238E27FC236}">
                <a16:creationId xmlns:a16="http://schemas.microsoft.com/office/drawing/2014/main" id="{776E77EC-C1BF-7F41-A95C-FD946BAEEE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3225" y="1582100"/>
            <a:ext cx="4266477" cy="25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rgbClr val="184480"/>
              </a:buClr>
              <a:buNone/>
            </a:pPr>
            <a:r>
              <a:rPr lang="de-DE" dirty="0"/>
              <a:t>Schon in den ersten sieben Tagen</a:t>
            </a:r>
          </a:p>
          <a:p>
            <a:pPr marL="0" indent="0">
              <a:buClr>
                <a:srgbClr val="184480"/>
              </a:buClr>
              <a:buNone/>
            </a:pPr>
            <a:r>
              <a:rPr lang="de-DE" dirty="0"/>
              <a:t>haben wir zwei fünf Sterne Bewertungen</a:t>
            </a:r>
          </a:p>
          <a:p>
            <a:pPr marL="0" indent="0">
              <a:buClr>
                <a:srgbClr val="184480"/>
              </a:buClr>
              <a:buNone/>
            </a:pPr>
            <a:r>
              <a:rPr lang="de-DE" dirty="0"/>
              <a:t>Erhalten.</a:t>
            </a:r>
          </a:p>
          <a:p>
            <a:pPr marL="0" indent="0">
              <a:buClr>
                <a:srgbClr val="184480"/>
              </a:buClr>
              <a:buNone/>
            </a:pPr>
            <a:endParaRPr lang="de-DE" dirty="0"/>
          </a:p>
          <a:p>
            <a:pPr marL="0" indent="0">
              <a:buClr>
                <a:srgbClr val="184480"/>
              </a:buClr>
              <a:buNone/>
            </a:pPr>
            <a:r>
              <a:rPr lang="de-DE" dirty="0"/>
              <a:t>Damit ist der </a:t>
            </a:r>
            <a:r>
              <a:rPr lang="de-DE" dirty="0" err="1"/>
              <a:t>Skill</a:t>
            </a:r>
            <a:r>
              <a:rPr lang="de-DE" dirty="0"/>
              <a:t> des </a:t>
            </a:r>
            <a:r>
              <a:rPr lang="de-DE" dirty="0" err="1"/>
              <a:t>Studiwerk</a:t>
            </a:r>
            <a:r>
              <a:rPr lang="de-DE" dirty="0"/>
              <a:t> Trier</a:t>
            </a:r>
          </a:p>
          <a:p>
            <a:pPr marL="0" indent="0">
              <a:buClr>
                <a:srgbClr val="184480"/>
              </a:buClr>
              <a:buNone/>
            </a:pPr>
            <a:r>
              <a:rPr lang="de-DE" dirty="0"/>
              <a:t>Nach Nutzerzahlen und Bewertungen unter</a:t>
            </a:r>
          </a:p>
          <a:p>
            <a:pPr marL="0" indent="0">
              <a:buClr>
                <a:srgbClr val="184480"/>
              </a:buClr>
              <a:buNone/>
            </a:pPr>
            <a:r>
              <a:rPr lang="de-DE" dirty="0"/>
              <a:t>Den 1000 besten Skills im Deutschen Amazon </a:t>
            </a:r>
            <a:r>
              <a:rPr lang="de-DE" dirty="0" err="1"/>
              <a:t>Skill</a:t>
            </a:r>
            <a:r>
              <a:rPr lang="de-DE" dirty="0"/>
              <a:t> Store.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0782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6"/>
          <p:cNvSpPr/>
          <p:nvPr/>
        </p:nvSpPr>
        <p:spPr>
          <a:xfrm>
            <a:off x="3564550" y="864250"/>
            <a:ext cx="2014800" cy="20148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46"/>
          <p:cNvSpPr/>
          <p:nvPr/>
        </p:nvSpPr>
        <p:spPr>
          <a:xfrm>
            <a:off x="3749105" y="1049500"/>
            <a:ext cx="1644300" cy="1644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46"/>
          <p:cNvSpPr txBox="1">
            <a:spLocks noGrp="1"/>
          </p:cNvSpPr>
          <p:nvPr>
            <p:ph type="title"/>
          </p:nvPr>
        </p:nvSpPr>
        <p:spPr>
          <a:xfrm>
            <a:off x="2642550" y="3074775"/>
            <a:ext cx="385890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Ausblick</a:t>
            </a:r>
            <a:endParaRPr/>
          </a:p>
        </p:txBody>
      </p:sp>
      <p:sp>
        <p:nvSpPr>
          <p:cNvPr id="581" name="Google Shape;581;p46"/>
          <p:cNvSpPr txBox="1">
            <a:spLocks noGrp="1"/>
          </p:cNvSpPr>
          <p:nvPr>
            <p:ph type="title" idx="2"/>
          </p:nvPr>
        </p:nvSpPr>
        <p:spPr>
          <a:xfrm>
            <a:off x="3749850" y="1482700"/>
            <a:ext cx="16443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9" name="Google Shape;483;p42">
            <a:extLst>
              <a:ext uri="{FF2B5EF4-FFF2-40B4-BE49-F238E27FC236}">
                <a16:creationId xmlns:a16="http://schemas.microsoft.com/office/drawing/2014/main" id="{9DB82013-1AAC-41E5-AA06-E489BFA5814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32175" y="3924876"/>
            <a:ext cx="4696500" cy="25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Font typeface="Arial"/>
              <a:buNone/>
            </a:pPr>
            <a:r>
              <a:rPr lang="de-DE" dirty="0"/>
              <a:t>Wie geht es weiter?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8498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hteck 40">
            <a:extLst>
              <a:ext uri="{FF2B5EF4-FFF2-40B4-BE49-F238E27FC236}">
                <a16:creationId xmlns:a16="http://schemas.microsoft.com/office/drawing/2014/main" id="{F92E0B83-B5AF-4DB7-AA8E-931C4EE799D9}"/>
              </a:ext>
            </a:extLst>
          </p:cNvPr>
          <p:cNvSpPr/>
          <p:nvPr/>
        </p:nvSpPr>
        <p:spPr>
          <a:xfrm>
            <a:off x="1282700" y="0"/>
            <a:ext cx="7924800" cy="5143499"/>
          </a:xfrm>
          <a:prstGeom prst="rect">
            <a:avLst/>
          </a:prstGeom>
          <a:solidFill>
            <a:srgbClr val="F5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7" name="Google Shape;427;p38"/>
          <p:cNvSpPr/>
          <p:nvPr/>
        </p:nvSpPr>
        <p:spPr>
          <a:xfrm rot="10800000">
            <a:off x="4873407" y="2948643"/>
            <a:ext cx="3640518" cy="1423170"/>
          </a:xfrm>
          <a:prstGeom prst="flowChartTerminator">
            <a:avLst/>
          </a:prstGeom>
          <a:solidFill>
            <a:schemeClr val="lt1"/>
          </a:soli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28" name="Google Shape;428;p38"/>
          <p:cNvSpPr/>
          <p:nvPr/>
        </p:nvSpPr>
        <p:spPr>
          <a:xfrm rot="10800000">
            <a:off x="4953957" y="3029188"/>
            <a:ext cx="3478518" cy="1266732"/>
          </a:xfrm>
          <a:prstGeom prst="flowChartTerminator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8"/>
          <p:cNvSpPr/>
          <p:nvPr/>
        </p:nvSpPr>
        <p:spPr>
          <a:xfrm>
            <a:off x="4662000" y="3227188"/>
            <a:ext cx="851700" cy="8517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8"/>
          <p:cNvSpPr/>
          <p:nvPr/>
        </p:nvSpPr>
        <p:spPr>
          <a:xfrm>
            <a:off x="4740015" y="3305202"/>
            <a:ext cx="695100" cy="6951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lin ang="5400012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8"/>
          <p:cNvSpPr txBox="1">
            <a:spLocks noGrp="1"/>
          </p:cNvSpPr>
          <p:nvPr>
            <p:ph type="title" idx="15"/>
          </p:nvPr>
        </p:nvSpPr>
        <p:spPr>
          <a:xfrm>
            <a:off x="4700571" y="3394275"/>
            <a:ext cx="774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32" name="Google Shape;432;p38"/>
          <p:cNvSpPr/>
          <p:nvPr/>
        </p:nvSpPr>
        <p:spPr>
          <a:xfrm rot="10800000">
            <a:off x="846153" y="2948643"/>
            <a:ext cx="3640518" cy="1423170"/>
          </a:xfrm>
          <a:prstGeom prst="flowChartTerminator">
            <a:avLst/>
          </a:prstGeom>
          <a:solidFill>
            <a:schemeClr val="lt1"/>
          </a:soli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33" name="Google Shape;433;p38"/>
          <p:cNvSpPr/>
          <p:nvPr/>
        </p:nvSpPr>
        <p:spPr>
          <a:xfrm rot="10800000">
            <a:off x="926703" y="3029188"/>
            <a:ext cx="3478518" cy="1266732"/>
          </a:xfrm>
          <a:prstGeom prst="flowChartTerminator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8"/>
          <p:cNvSpPr/>
          <p:nvPr/>
        </p:nvSpPr>
        <p:spPr>
          <a:xfrm rot="10800000">
            <a:off x="4873407" y="1289968"/>
            <a:ext cx="3640518" cy="1423170"/>
          </a:xfrm>
          <a:prstGeom prst="flowChartTerminator">
            <a:avLst/>
          </a:prstGeom>
          <a:solidFill>
            <a:schemeClr val="lt1"/>
          </a:soli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35" name="Google Shape;435;p38"/>
          <p:cNvSpPr/>
          <p:nvPr/>
        </p:nvSpPr>
        <p:spPr>
          <a:xfrm rot="10800000">
            <a:off x="4953957" y="1370513"/>
            <a:ext cx="3478518" cy="1266732"/>
          </a:xfrm>
          <a:prstGeom prst="flowChartTerminator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8"/>
          <p:cNvSpPr/>
          <p:nvPr/>
        </p:nvSpPr>
        <p:spPr>
          <a:xfrm rot="10800000">
            <a:off x="846153" y="1289968"/>
            <a:ext cx="3640518" cy="1423170"/>
          </a:xfrm>
          <a:prstGeom prst="flowChartTerminator">
            <a:avLst/>
          </a:prstGeom>
          <a:solidFill>
            <a:schemeClr val="lt1"/>
          </a:soli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437" name="Google Shape;437;p38"/>
          <p:cNvSpPr/>
          <p:nvPr/>
        </p:nvSpPr>
        <p:spPr>
          <a:xfrm rot="10800000">
            <a:off x="926703" y="1370513"/>
            <a:ext cx="3478518" cy="1266732"/>
          </a:xfrm>
          <a:prstGeom prst="flowChartTerminator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8"/>
          <p:cNvSpPr/>
          <p:nvPr/>
        </p:nvSpPr>
        <p:spPr>
          <a:xfrm>
            <a:off x="4662000" y="1581938"/>
            <a:ext cx="851700" cy="8517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8"/>
          <p:cNvSpPr/>
          <p:nvPr/>
        </p:nvSpPr>
        <p:spPr>
          <a:xfrm>
            <a:off x="4740015" y="1659952"/>
            <a:ext cx="695100" cy="6951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lin ang="5400012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8"/>
          <p:cNvSpPr/>
          <p:nvPr/>
        </p:nvSpPr>
        <p:spPr>
          <a:xfrm>
            <a:off x="630975" y="3234375"/>
            <a:ext cx="851700" cy="8517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8"/>
          <p:cNvSpPr/>
          <p:nvPr/>
        </p:nvSpPr>
        <p:spPr>
          <a:xfrm>
            <a:off x="708990" y="3312390"/>
            <a:ext cx="695100" cy="6951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lin ang="5400012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8"/>
          <p:cNvSpPr/>
          <p:nvPr/>
        </p:nvSpPr>
        <p:spPr>
          <a:xfrm>
            <a:off x="630975" y="1581938"/>
            <a:ext cx="851700" cy="8517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8"/>
          <p:cNvSpPr/>
          <p:nvPr/>
        </p:nvSpPr>
        <p:spPr>
          <a:xfrm>
            <a:off x="708990" y="1659952"/>
            <a:ext cx="695100" cy="6951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lin ang="5400012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8"/>
          <p:cNvSpPr txBox="1">
            <a:spLocks noGrp="1"/>
          </p:cNvSpPr>
          <p:nvPr>
            <p:ph type="subTitle" idx="14"/>
          </p:nvPr>
        </p:nvSpPr>
        <p:spPr>
          <a:xfrm>
            <a:off x="1615497" y="1735600"/>
            <a:ext cx="2533200" cy="4429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Entwicklung</a:t>
            </a:r>
            <a:endParaRPr/>
          </a:p>
        </p:txBody>
      </p:sp>
      <p:sp>
        <p:nvSpPr>
          <p:cNvPr id="447" name="Google Shape;447;p38"/>
          <p:cNvSpPr txBox="1">
            <a:spLocks noGrp="1"/>
          </p:cNvSpPr>
          <p:nvPr>
            <p:ph type="subTitle" idx="2"/>
          </p:nvPr>
        </p:nvSpPr>
        <p:spPr>
          <a:xfrm>
            <a:off x="5646522" y="1833004"/>
            <a:ext cx="2533200" cy="3370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err="1"/>
              <a:t>Einführung</a:t>
            </a:r>
            <a:endParaRPr/>
          </a:p>
        </p:txBody>
      </p:sp>
      <p:sp>
        <p:nvSpPr>
          <p:cNvPr id="448" name="Google Shape;448;p3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Inhalt</a:t>
            </a:r>
            <a:endParaRPr/>
          </a:p>
        </p:txBody>
      </p:sp>
      <p:sp>
        <p:nvSpPr>
          <p:cNvPr id="449" name="Google Shape;449;p38"/>
          <p:cNvSpPr txBox="1">
            <a:spLocks noGrp="1"/>
          </p:cNvSpPr>
          <p:nvPr>
            <p:ph type="title" idx="5"/>
          </p:nvPr>
        </p:nvSpPr>
        <p:spPr>
          <a:xfrm>
            <a:off x="630704" y="3394278"/>
            <a:ext cx="851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50" name="Google Shape;450;p38"/>
          <p:cNvSpPr txBox="1">
            <a:spLocks noGrp="1"/>
          </p:cNvSpPr>
          <p:nvPr>
            <p:ph type="title" idx="6"/>
          </p:nvPr>
        </p:nvSpPr>
        <p:spPr>
          <a:xfrm>
            <a:off x="4700571" y="1735600"/>
            <a:ext cx="774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52" name="Google Shape;452;p38"/>
          <p:cNvSpPr txBox="1">
            <a:spLocks noGrp="1"/>
          </p:cNvSpPr>
          <p:nvPr>
            <p:ph type="subTitle" idx="8"/>
          </p:nvPr>
        </p:nvSpPr>
        <p:spPr>
          <a:xfrm>
            <a:off x="1615497" y="3465665"/>
            <a:ext cx="2533200" cy="3370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Funktion</a:t>
            </a:r>
            <a:endParaRPr/>
          </a:p>
        </p:txBody>
      </p:sp>
      <p:sp>
        <p:nvSpPr>
          <p:cNvPr id="454" name="Google Shape;454;p38"/>
          <p:cNvSpPr txBox="1">
            <a:spLocks noGrp="1"/>
          </p:cNvSpPr>
          <p:nvPr>
            <p:ph type="subTitle" idx="13"/>
          </p:nvPr>
        </p:nvSpPr>
        <p:spPr>
          <a:xfrm>
            <a:off x="5577238" y="3468957"/>
            <a:ext cx="2533200" cy="3370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Ausblick</a:t>
            </a:r>
            <a:endParaRPr/>
          </a:p>
        </p:txBody>
      </p:sp>
      <p:sp>
        <p:nvSpPr>
          <p:cNvPr id="455" name="Google Shape;455;p38"/>
          <p:cNvSpPr txBox="1">
            <a:spLocks noGrp="1"/>
          </p:cNvSpPr>
          <p:nvPr>
            <p:ph type="title" idx="4"/>
          </p:nvPr>
        </p:nvSpPr>
        <p:spPr>
          <a:xfrm>
            <a:off x="630900" y="1741750"/>
            <a:ext cx="8517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6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err="1"/>
              <a:t>Verbesserung</a:t>
            </a:r>
            <a:endParaRPr/>
          </a:p>
        </p:txBody>
      </p:sp>
      <p:sp>
        <p:nvSpPr>
          <p:cNvPr id="978" name="Google Shape;978;p66"/>
          <p:cNvSpPr/>
          <p:nvPr/>
        </p:nvSpPr>
        <p:spPr>
          <a:xfrm>
            <a:off x="3423625" y="1488600"/>
            <a:ext cx="2297400" cy="22974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66"/>
          <p:cNvSpPr/>
          <p:nvPr/>
        </p:nvSpPr>
        <p:spPr>
          <a:xfrm>
            <a:off x="3555102" y="1620077"/>
            <a:ext cx="2032200" cy="20322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66"/>
          <p:cNvSpPr/>
          <p:nvPr/>
        </p:nvSpPr>
        <p:spPr>
          <a:xfrm>
            <a:off x="3723289" y="1788264"/>
            <a:ext cx="1698000" cy="1698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lin ang="5400700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66"/>
          <p:cNvSpPr/>
          <p:nvPr/>
        </p:nvSpPr>
        <p:spPr>
          <a:xfrm>
            <a:off x="5116162" y="1620094"/>
            <a:ext cx="378000" cy="378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66"/>
          <p:cNvSpPr/>
          <p:nvPr/>
        </p:nvSpPr>
        <p:spPr>
          <a:xfrm>
            <a:off x="5188859" y="1692819"/>
            <a:ext cx="232500" cy="232800"/>
          </a:xfrm>
          <a:prstGeom prst="ellipse">
            <a:avLst/>
          </a:prstGeom>
          <a:solidFill>
            <a:srgbClr val="F6CD39"/>
          </a:soli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66"/>
          <p:cNvSpPr/>
          <p:nvPr/>
        </p:nvSpPr>
        <p:spPr>
          <a:xfrm>
            <a:off x="5116162" y="3274487"/>
            <a:ext cx="378000" cy="378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66"/>
          <p:cNvSpPr/>
          <p:nvPr/>
        </p:nvSpPr>
        <p:spPr>
          <a:xfrm>
            <a:off x="5188859" y="3347212"/>
            <a:ext cx="232500" cy="232800"/>
          </a:xfrm>
          <a:prstGeom prst="ellipse">
            <a:avLst/>
          </a:prstGeom>
          <a:solidFill>
            <a:srgbClr val="F6CD39"/>
          </a:soli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66"/>
          <p:cNvSpPr/>
          <p:nvPr/>
        </p:nvSpPr>
        <p:spPr>
          <a:xfrm>
            <a:off x="3659191" y="1620094"/>
            <a:ext cx="378000" cy="378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66"/>
          <p:cNvSpPr/>
          <p:nvPr/>
        </p:nvSpPr>
        <p:spPr>
          <a:xfrm>
            <a:off x="3731888" y="1692819"/>
            <a:ext cx="232500" cy="232800"/>
          </a:xfrm>
          <a:prstGeom prst="ellipse">
            <a:avLst/>
          </a:prstGeom>
          <a:solidFill>
            <a:srgbClr val="F6CD39"/>
          </a:soli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66"/>
          <p:cNvSpPr/>
          <p:nvPr/>
        </p:nvSpPr>
        <p:spPr>
          <a:xfrm>
            <a:off x="3659191" y="3274487"/>
            <a:ext cx="378000" cy="378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66"/>
          <p:cNvSpPr/>
          <p:nvPr/>
        </p:nvSpPr>
        <p:spPr>
          <a:xfrm>
            <a:off x="3731888" y="3347212"/>
            <a:ext cx="232500" cy="232800"/>
          </a:xfrm>
          <a:prstGeom prst="ellipse">
            <a:avLst/>
          </a:prstGeom>
          <a:solidFill>
            <a:srgbClr val="F6CD39"/>
          </a:soli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9" name="Google Shape;989;p66"/>
          <p:cNvGrpSpPr/>
          <p:nvPr/>
        </p:nvGrpSpPr>
        <p:grpSpPr>
          <a:xfrm>
            <a:off x="4227375" y="2291675"/>
            <a:ext cx="690002" cy="688779"/>
            <a:chOff x="3366425" y="2145200"/>
            <a:chExt cx="690002" cy="688779"/>
          </a:xfrm>
        </p:grpSpPr>
        <p:sp>
          <p:nvSpPr>
            <p:cNvPr id="990" name="Google Shape;990;p66"/>
            <p:cNvSpPr/>
            <p:nvPr/>
          </p:nvSpPr>
          <p:spPr>
            <a:xfrm>
              <a:off x="3497372" y="2145200"/>
              <a:ext cx="430493" cy="688779"/>
            </a:xfrm>
            <a:custGeom>
              <a:avLst/>
              <a:gdLst/>
              <a:ahLst/>
              <a:cxnLst/>
              <a:rect l="l" t="t" r="r" b="b"/>
              <a:pathLst>
                <a:path w="8692" h="13907" extrusionOk="0">
                  <a:moveTo>
                    <a:pt x="4322" y="846"/>
                  </a:moveTo>
                  <a:cubicBezTo>
                    <a:pt x="6251" y="846"/>
                    <a:pt x="7834" y="2429"/>
                    <a:pt x="7834" y="4358"/>
                  </a:cubicBezTo>
                  <a:cubicBezTo>
                    <a:pt x="7834" y="5525"/>
                    <a:pt x="7251" y="6608"/>
                    <a:pt x="6275" y="7263"/>
                  </a:cubicBezTo>
                  <a:cubicBezTo>
                    <a:pt x="6156" y="7335"/>
                    <a:pt x="6096" y="7466"/>
                    <a:pt x="6108" y="7609"/>
                  </a:cubicBezTo>
                  <a:lnTo>
                    <a:pt x="6108" y="7859"/>
                  </a:lnTo>
                  <a:cubicBezTo>
                    <a:pt x="6072" y="7859"/>
                    <a:pt x="6060" y="7823"/>
                    <a:pt x="6060" y="7823"/>
                  </a:cubicBezTo>
                  <a:lnTo>
                    <a:pt x="5584" y="7823"/>
                  </a:lnTo>
                  <a:lnTo>
                    <a:pt x="5584" y="6215"/>
                  </a:lnTo>
                  <a:lnTo>
                    <a:pt x="6168" y="5644"/>
                  </a:lnTo>
                  <a:cubicBezTo>
                    <a:pt x="6334" y="5477"/>
                    <a:pt x="6334" y="5227"/>
                    <a:pt x="6168" y="5061"/>
                  </a:cubicBezTo>
                  <a:cubicBezTo>
                    <a:pt x="6084" y="4977"/>
                    <a:pt x="5980" y="4936"/>
                    <a:pt x="5876" y="4936"/>
                  </a:cubicBezTo>
                  <a:cubicBezTo>
                    <a:pt x="5772" y="4936"/>
                    <a:pt x="5667" y="4977"/>
                    <a:pt x="5584" y="5061"/>
                  </a:cubicBezTo>
                  <a:lnTo>
                    <a:pt x="4882" y="5763"/>
                  </a:lnTo>
                  <a:cubicBezTo>
                    <a:pt x="4810" y="5834"/>
                    <a:pt x="4763" y="5942"/>
                    <a:pt x="4763" y="6037"/>
                  </a:cubicBezTo>
                  <a:lnTo>
                    <a:pt x="4763" y="7847"/>
                  </a:lnTo>
                  <a:lnTo>
                    <a:pt x="3858" y="7847"/>
                  </a:lnTo>
                  <a:lnTo>
                    <a:pt x="3858" y="6085"/>
                  </a:lnTo>
                  <a:cubicBezTo>
                    <a:pt x="3858" y="5977"/>
                    <a:pt x="3810" y="5882"/>
                    <a:pt x="3739" y="5799"/>
                  </a:cubicBezTo>
                  <a:lnTo>
                    <a:pt x="3036" y="5108"/>
                  </a:lnTo>
                  <a:cubicBezTo>
                    <a:pt x="2959" y="5025"/>
                    <a:pt x="2855" y="4983"/>
                    <a:pt x="2750" y="4983"/>
                  </a:cubicBezTo>
                  <a:cubicBezTo>
                    <a:pt x="2646" y="4983"/>
                    <a:pt x="2542" y="5025"/>
                    <a:pt x="2465" y="5108"/>
                  </a:cubicBezTo>
                  <a:cubicBezTo>
                    <a:pt x="2298" y="5263"/>
                    <a:pt x="2298" y="5525"/>
                    <a:pt x="2465" y="5680"/>
                  </a:cubicBezTo>
                  <a:lnTo>
                    <a:pt x="3036" y="6263"/>
                  </a:lnTo>
                  <a:lnTo>
                    <a:pt x="3036" y="7870"/>
                  </a:lnTo>
                  <a:lnTo>
                    <a:pt x="2548" y="7870"/>
                  </a:lnTo>
                  <a:lnTo>
                    <a:pt x="2548" y="7620"/>
                  </a:lnTo>
                  <a:cubicBezTo>
                    <a:pt x="2548" y="7489"/>
                    <a:pt x="2477" y="7347"/>
                    <a:pt x="2369" y="7275"/>
                  </a:cubicBezTo>
                  <a:cubicBezTo>
                    <a:pt x="1393" y="6620"/>
                    <a:pt x="810" y="5537"/>
                    <a:pt x="810" y="4358"/>
                  </a:cubicBezTo>
                  <a:cubicBezTo>
                    <a:pt x="810" y="2429"/>
                    <a:pt x="2381" y="846"/>
                    <a:pt x="4322" y="846"/>
                  </a:cubicBezTo>
                  <a:close/>
                  <a:moveTo>
                    <a:pt x="6048" y="8680"/>
                  </a:moveTo>
                  <a:cubicBezTo>
                    <a:pt x="6287" y="8680"/>
                    <a:pt x="6489" y="8871"/>
                    <a:pt x="6513" y="9097"/>
                  </a:cubicBezTo>
                  <a:cubicBezTo>
                    <a:pt x="6537" y="9359"/>
                    <a:pt x="6310" y="9597"/>
                    <a:pt x="6037" y="9597"/>
                  </a:cubicBezTo>
                  <a:lnTo>
                    <a:pt x="2608" y="9597"/>
                  </a:lnTo>
                  <a:cubicBezTo>
                    <a:pt x="2346" y="9597"/>
                    <a:pt x="2119" y="9371"/>
                    <a:pt x="2131" y="9097"/>
                  </a:cubicBezTo>
                  <a:cubicBezTo>
                    <a:pt x="2143" y="8859"/>
                    <a:pt x="2358" y="8680"/>
                    <a:pt x="2596" y="8680"/>
                  </a:cubicBezTo>
                  <a:close/>
                  <a:moveTo>
                    <a:pt x="6037" y="10418"/>
                  </a:moveTo>
                  <a:cubicBezTo>
                    <a:pt x="6298" y="10418"/>
                    <a:pt x="6525" y="10645"/>
                    <a:pt x="6513" y="10918"/>
                  </a:cubicBezTo>
                  <a:cubicBezTo>
                    <a:pt x="6489" y="11145"/>
                    <a:pt x="6298" y="11335"/>
                    <a:pt x="6048" y="11335"/>
                  </a:cubicBezTo>
                  <a:lnTo>
                    <a:pt x="2608" y="11335"/>
                  </a:lnTo>
                  <a:cubicBezTo>
                    <a:pt x="2346" y="11335"/>
                    <a:pt x="2119" y="11121"/>
                    <a:pt x="2131" y="10835"/>
                  </a:cubicBezTo>
                  <a:cubicBezTo>
                    <a:pt x="2143" y="10597"/>
                    <a:pt x="2358" y="10418"/>
                    <a:pt x="2596" y="10418"/>
                  </a:cubicBezTo>
                  <a:close/>
                  <a:moveTo>
                    <a:pt x="5584" y="12157"/>
                  </a:moveTo>
                  <a:cubicBezTo>
                    <a:pt x="5417" y="12692"/>
                    <a:pt x="4917" y="13085"/>
                    <a:pt x="4322" y="13085"/>
                  </a:cubicBezTo>
                  <a:cubicBezTo>
                    <a:pt x="3727" y="13085"/>
                    <a:pt x="3215" y="12692"/>
                    <a:pt x="3036" y="12157"/>
                  </a:cubicBezTo>
                  <a:close/>
                  <a:moveTo>
                    <a:pt x="4334" y="0"/>
                  </a:moveTo>
                  <a:cubicBezTo>
                    <a:pt x="1941" y="0"/>
                    <a:pt x="0" y="1953"/>
                    <a:pt x="0" y="4334"/>
                  </a:cubicBezTo>
                  <a:cubicBezTo>
                    <a:pt x="0" y="5704"/>
                    <a:pt x="655" y="6989"/>
                    <a:pt x="1738" y="7811"/>
                  </a:cubicBezTo>
                  <a:lnTo>
                    <a:pt x="1738" y="8168"/>
                  </a:lnTo>
                  <a:cubicBezTo>
                    <a:pt x="1476" y="8406"/>
                    <a:pt x="1310" y="8752"/>
                    <a:pt x="1310" y="9133"/>
                  </a:cubicBezTo>
                  <a:cubicBezTo>
                    <a:pt x="1310" y="9478"/>
                    <a:pt x="1441" y="9775"/>
                    <a:pt x="1655" y="10014"/>
                  </a:cubicBezTo>
                  <a:cubicBezTo>
                    <a:pt x="1453" y="10240"/>
                    <a:pt x="1310" y="10549"/>
                    <a:pt x="1310" y="10895"/>
                  </a:cubicBezTo>
                  <a:cubicBezTo>
                    <a:pt x="1310" y="11466"/>
                    <a:pt x="1703" y="11954"/>
                    <a:pt x="2227" y="12109"/>
                  </a:cubicBezTo>
                  <a:cubicBezTo>
                    <a:pt x="2381" y="13133"/>
                    <a:pt x="3274" y="13907"/>
                    <a:pt x="4346" y="13907"/>
                  </a:cubicBezTo>
                  <a:cubicBezTo>
                    <a:pt x="5417" y="13907"/>
                    <a:pt x="6298" y="13121"/>
                    <a:pt x="6477" y="12109"/>
                  </a:cubicBezTo>
                  <a:cubicBezTo>
                    <a:pt x="7001" y="11942"/>
                    <a:pt x="7382" y="11454"/>
                    <a:pt x="7382" y="10895"/>
                  </a:cubicBezTo>
                  <a:cubicBezTo>
                    <a:pt x="7382" y="10549"/>
                    <a:pt x="7251" y="10252"/>
                    <a:pt x="7049" y="10014"/>
                  </a:cubicBezTo>
                  <a:cubicBezTo>
                    <a:pt x="7251" y="9787"/>
                    <a:pt x="7382" y="9478"/>
                    <a:pt x="7382" y="9133"/>
                  </a:cubicBezTo>
                  <a:cubicBezTo>
                    <a:pt x="7382" y="8752"/>
                    <a:pt x="7227" y="8406"/>
                    <a:pt x="6953" y="8168"/>
                  </a:cubicBezTo>
                  <a:lnTo>
                    <a:pt x="6953" y="7811"/>
                  </a:lnTo>
                  <a:cubicBezTo>
                    <a:pt x="8061" y="6989"/>
                    <a:pt x="8692" y="5715"/>
                    <a:pt x="8692" y="4334"/>
                  </a:cubicBezTo>
                  <a:cubicBezTo>
                    <a:pt x="8668" y="1953"/>
                    <a:pt x="6727" y="0"/>
                    <a:pt x="4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6"/>
            <p:cNvSpPr/>
            <p:nvPr/>
          </p:nvSpPr>
          <p:spPr>
            <a:xfrm>
              <a:off x="3366425" y="2339792"/>
              <a:ext cx="86178" cy="39572"/>
            </a:xfrm>
            <a:custGeom>
              <a:avLst/>
              <a:gdLst/>
              <a:ahLst/>
              <a:cxnLst/>
              <a:rect l="l" t="t" r="r" b="b"/>
              <a:pathLst>
                <a:path w="1740" h="799" extrusionOk="0">
                  <a:moveTo>
                    <a:pt x="441" y="0"/>
                  </a:moveTo>
                  <a:cubicBezTo>
                    <a:pt x="239" y="0"/>
                    <a:pt x="60" y="143"/>
                    <a:pt x="25" y="358"/>
                  </a:cubicBezTo>
                  <a:cubicBezTo>
                    <a:pt x="1" y="596"/>
                    <a:pt x="191" y="798"/>
                    <a:pt x="430" y="798"/>
                  </a:cubicBezTo>
                  <a:lnTo>
                    <a:pt x="1311" y="798"/>
                  </a:lnTo>
                  <a:cubicBezTo>
                    <a:pt x="1549" y="798"/>
                    <a:pt x="1739" y="596"/>
                    <a:pt x="1703" y="358"/>
                  </a:cubicBezTo>
                  <a:cubicBezTo>
                    <a:pt x="1680" y="143"/>
                    <a:pt x="1501" y="0"/>
                    <a:pt x="1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6"/>
            <p:cNvSpPr/>
            <p:nvPr/>
          </p:nvSpPr>
          <p:spPr>
            <a:xfrm>
              <a:off x="3970249" y="2339792"/>
              <a:ext cx="86178" cy="39572"/>
            </a:xfrm>
            <a:custGeom>
              <a:avLst/>
              <a:gdLst/>
              <a:ahLst/>
              <a:cxnLst/>
              <a:rect l="l" t="t" r="r" b="b"/>
              <a:pathLst>
                <a:path w="1740" h="799" extrusionOk="0">
                  <a:moveTo>
                    <a:pt x="441" y="0"/>
                  </a:moveTo>
                  <a:cubicBezTo>
                    <a:pt x="239" y="0"/>
                    <a:pt x="60" y="143"/>
                    <a:pt x="25" y="358"/>
                  </a:cubicBezTo>
                  <a:cubicBezTo>
                    <a:pt x="1" y="596"/>
                    <a:pt x="191" y="798"/>
                    <a:pt x="430" y="798"/>
                  </a:cubicBezTo>
                  <a:lnTo>
                    <a:pt x="1287" y="798"/>
                  </a:lnTo>
                  <a:cubicBezTo>
                    <a:pt x="1501" y="798"/>
                    <a:pt x="1680" y="655"/>
                    <a:pt x="1703" y="441"/>
                  </a:cubicBezTo>
                  <a:cubicBezTo>
                    <a:pt x="1739" y="203"/>
                    <a:pt x="1561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6"/>
            <p:cNvSpPr/>
            <p:nvPr/>
          </p:nvSpPr>
          <p:spPr>
            <a:xfrm>
              <a:off x="3407730" y="2480648"/>
              <a:ext cx="84940" cy="61464"/>
            </a:xfrm>
            <a:custGeom>
              <a:avLst/>
              <a:gdLst/>
              <a:ahLst/>
              <a:cxnLst/>
              <a:rect l="l" t="t" r="r" b="b"/>
              <a:pathLst>
                <a:path w="1715" h="1241" extrusionOk="0">
                  <a:moveTo>
                    <a:pt x="1238" y="1"/>
                  </a:moveTo>
                  <a:cubicBezTo>
                    <a:pt x="1164" y="1"/>
                    <a:pt x="1090" y="20"/>
                    <a:pt x="1024" y="62"/>
                  </a:cubicBezTo>
                  <a:lnTo>
                    <a:pt x="262" y="490"/>
                  </a:lnTo>
                  <a:cubicBezTo>
                    <a:pt x="72" y="609"/>
                    <a:pt x="0" y="847"/>
                    <a:pt x="119" y="1038"/>
                  </a:cubicBezTo>
                  <a:cubicBezTo>
                    <a:pt x="191" y="1169"/>
                    <a:pt x="322" y="1240"/>
                    <a:pt x="477" y="1240"/>
                  </a:cubicBezTo>
                  <a:cubicBezTo>
                    <a:pt x="548" y="1240"/>
                    <a:pt x="608" y="1228"/>
                    <a:pt x="679" y="1181"/>
                  </a:cubicBezTo>
                  <a:lnTo>
                    <a:pt x="1441" y="752"/>
                  </a:lnTo>
                  <a:cubicBezTo>
                    <a:pt x="1631" y="633"/>
                    <a:pt x="1715" y="395"/>
                    <a:pt x="1596" y="204"/>
                  </a:cubicBezTo>
                  <a:cubicBezTo>
                    <a:pt x="1518" y="72"/>
                    <a:pt x="1379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6"/>
            <p:cNvSpPr/>
            <p:nvPr/>
          </p:nvSpPr>
          <p:spPr>
            <a:xfrm>
              <a:off x="3931916" y="2178284"/>
              <a:ext cx="83801" cy="61909"/>
            </a:xfrm>
            <a:custGeom>
              <a:avLst/>
              <a:gdLst/>
              <a:ahLst/>
              <a:cxnLst/>
              <a:rect l="l" t="t" r="r" b="b"/>
              <a:pathLst>
                <a:path w="1692" h="1250" extrusionOk="0">
                  <a:moveTo>
                    <a:pt x="1223" y="1"/>
                  </a:moveTo>
                  <a:cubicBezTo>
                    <a:pt x="1156" y="1"/>
                    <a:pt x="1088" y="19"/>
                    <a:pt x="1025" y="59"/>
                  </a:cubicBezTo>
                  <a:lnTo>
                    <a:pt x="263" y="487"/>
                  </a:lnTo>
                  <a:cubicBezTo>
                    <a:pt x="72" y="606"/>
                    <a:pt x="1" y="845"/>
                    <a:pt x="108" y="1047"/>
                  </a:cubicBezTo>
                  <a:cubicBezTo>
                    <a:pt x="180" y="1178"/>
                    <a:pt x="311" y="1249"/>
                    <a:pt x="453" y="1249"/>
                  </a:cubicBezTo>
                  <a:cubicBezTo>
                    <a:pt x="537" y="1249"/>
                    <a:pt x="596" y="1237"/>
                    <a:pt x="668" y="1190"/>
                  </a:cubicBezTo>
                  <a:lnTo>
                    <a:pt x="1430" y="761"/>
                  </a:lnTo>
                  <a:cubicBezTo>
                    <a:pt x="1620" y="642"/>
                    <a:pt x="1692" y="404"/>
                    <a:pt x="1573" y="213"/>
                  </a:cubicBezTo>
                  <a:cubicBezTo>
                    <a:pt x="1493" y="78"/>
                    <a:pt x="1359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6"/>
            <p:cNvSpPr/>
            <p:nvPr/>
          </p:nvSpPr>
          <p:spPr>
            <a:xfrm>
              <a:off x="3930777" y="2480796"/>
              <a:ext cx="84345" cy="61909"/>
            </a:xfrm>
            <a:custGeom>
              <a:avLst/>
              <a:gdLst/>
              <a:ahLst/>
              <a:cxnLst/>
              <a:rect l="l" t="t" r="r" b="b"/>
              <a:pathLst>
                <a:path w="1703" h="1250" extrusionOk="0">
                  <a:moveTo>
                    <a:pt x="468" y="0"/>
                  </a:moveTo>
                  <a:cubicBezTo>
                    <a:pt x="326" y="0"/>
                    <a:pt x="191" y="74"/>
                    <a:pt x="119" y="201"/>
                  </a:cubicBezTo>
                  <a:cubicBezTo>
                    <a:pt x="0" y="392"/>
                    <a:pt x="84" y="654"/>
                    <a:pt x="274" y="749"/>
                  </a:cubicBezTo>
                  <a:lnTo>
                    <a:pt x="1024" y="1190"/>
                  </a:lnTo>
                  <a:cubicBezTo>
                    <a:pt x="1084" y="1214"/>
                    <a:pt x="1167" y="1249"/>
                    <a:pt x="1238" y="1249"/>
                  </a:cubicBezTo>
                  <a:cubicBezTo>
                    <a:pt x="1369" y="1249"/>
                    <a:pt x="1524" y="1166"/>
                    <a:pt x="1596" y="1035"/>
                  </a:cubicBezTo>
                  <a:cubicBezTo>
                    <a:pt x="1703" y="844"/>
                    <a:pt x="1619" y="594"/>
                    <a:pt x="1429" y="487"/>
                  </a:cubicBezTo>
                  <a:lnTo>
                    <a:pt x="679" y="59"/>
                  </a:lnTo>
                  <a:cubicBezTo>
                    <a:pt x="611" y="19"/>
                    <a:pt x="539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6"/>
            <p:cNvSpPr/>
            <p:nvPr/>
          </p:nvSpPr>
          <p:spPr>
            <a:xfrm>
              <a:off x="3407730" y="2178284"/>
              <a:ext cx="83751" cy="61909"/>
            </a:xfrm>
            <a:custGeom>
              <a:avLst/>
              <a:gdLst/>
              <a:ahLst/>
              <a:cxnLst/>
              <a:rect l="l" t="t" r="r" b="b"/>
              <a:pathLst>
                <a:path w="1691" h="1250" extrusionOk="0">
                  <a:moveTo>
                    <a:pt x="467" y="1"/>
                  </a:moveTo>
                  <a:cubicBezTo>
                    <a:pt x="327" y="1"/>
                    <a:pt x="191" y="78"/>
                    <a:pt x="119" y="213"/>
                  </a:cubicBezTo>
                  <a:cubicBezTo>
                    <a:pt x="0" y="404"/>
                    <a:pt x="72" y="654"/>
                    <a:pt x="262" y="761"/>
                  </a:cubicBezTo>
                  <a:lnTo>
                    <a:pt x="1024" y="1190"/>
                  </a:lnTo>
                  <a:cubicBezTo>
                    <a:pt x="1084" y="1226"/>
                    <a:pt x="1155" y="1249"/>
                    <a:pt x="1239" y="1249"/>
                  </a:cubicBezTo>
                  <a:cubicBezTo>
                    <a:pt x="1370" y="1249"/>
                    <a:pt x="1512" y="1178"/>
                    <a:pt x="1596" y="1047"/>
                  </a:cubicBezTo>
                  <a:cubicBezTo>
                    <a:pt x="1691" y="845"/>
                    <a:pt x="1620" y="594"/>
                    <a:pt x="1429" y="487"/>
                  </a:cubicBezTo>
                  <a:lnTo>
                    <a:pt x="667" y="59"/>
                  </a:lnTo>
                  <a:cubicBezTo>
                    <a:pt x="604" y="19"/>
                    <a:pt x="535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66"/>
          <p:cNvSpPr txBox="1"/>
          <p:nvPr/>
        </p:nvSpPr>
        <p:spPr>
          <a:xfrm>
            <a:off x="7679" y="1620291"/>
            <a:ext cx="3295380" cy="90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sz="1200">
                <a:solidFill>
                  <a:srgbClr val="595F6B"/>
                </a:solidFill>
                <a:latin typeface="Nunito"/>
                <a:ea typeface="Nunito"/>
                <a:cs typeface="Nunito"/>
                <a:sym typeface="Nunito"/>
              </a:rPr>
              <a:t>Ausbau der Sprachbefehle</a:t>
            </a: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sz="1200">
                <a:solidFill>
                  <a:srgbClr val="595F6B"/>
                </a:solidFill>
                <a:latin typeface="Nunito"/>
                <a:ea typeface="Nunito"/>
                <a:cs typeface="Nunito"/>
                <a:sym typeface="Nunito"/>
              </a:rPr>
              <a:t>Anpassung an häufig verwendete Phrasen</a:t>
            </a: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595F6B"/>
                </a:solidFill>
                <a:latin typeface="Nunito"/>
                <a:ea typeface="Nunito"/>
                <a:cs typeface="Nunito"/>
                <a:sym typeface="Nunito"/>
              </a:rPr>
              <a:t>Sprachabfragen verbessern</a:t>
            </a: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200" err="1">
                <a:solidFill>
                  <a:srgbClr val="595F6B"/>
                </a:solidFill>
                <a:latin typeface="Nunito"/>
                <a:ea typeface="Nunito"/>
                <a:cs typeface="Nunito"/>
                <a:sym typeface="Nunito"/>
              </a:rPr>
              <a:t>Skillnavigation</a:t>
            </a:r>
            <a:r>
              <a:rPr lang="de-DE" sz="1200">
                <a:solidFill>
                  <a:srgbClr val="595F6B"/>
                </a:solidFill>
                <a:latin typeface="Nunito"/>
                <a:ea typeface="Nunito"/>
                <a:cs typeface="Nunito"/>
                <a:sym typeface="Nunito"/>
              </a:rPr>
              <a:t> verbessern</a:t>
            </a:r>
            <a:r>
              <a:rPr lang="en" sz="1200">
                <a:solidFill>
                  <a:srgbClr val="595F6B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200">
              <a:solidFill>
                <a:srgbClr val="595F6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98" name="Google Shape;998;p66"/>
          <p:cNvSpPr txBox="1"/>
          <p:nvPr/>
        </p:nvSpPr>
        <p:spPr>
          <a:xfrm>
            <a:off x="713625" y="1269300"/>
            <a:ext cx="25686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595F6B"/>
                </a:solidFill>
                <a:latin typeface="Nunito"/>
                <a:ea typeface="Nunito"/>
                <a:cs typeface="Nunito"/>
                <a:sym typeface="Nunito"/>
              </a:rPr>
              <a:t>Neue Phrasen</a:t>
            </a:r>
            <a:endParaRPr sz="2000" b="1">
              <a:solidFill>
                <a:srgbClr val="595F6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E328B4EA-CED2-425B-BB17-9B5486A28781}"/>
              </a:ext>
            </a:extLst>
          </p:cNvPr>
          <p:cNvSpPr/>
          <p:nvPr/>
        </p:nvSpPr>
        <p:spPr>
          <a:xfrm>
            <a:off x="7667625" y="1475880"/>
            <a:ext cx="3435183" cy="2944442"/>
          </a:xfrm>
          <a:prstGeom prst="rect">
            <a:avLst/>
          </a:prstGeom>
          <a:solidFill>
            <a:srgbClr val="F5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9" name="Google Shape;999;p66"/>
          <p:cNvSpPr txBox="1"/>
          <p:nvPr/>
        </p:nvSpPr>
        <p:spPr>
          <a:xfrm>
            <a:off x="5862425" y="1640098"/>
            <a:ext cx="2810088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595F6B"/>
                </a:solidFill>
                <a:latin typeface="Nunito"/>
                <a:ea typeface="Nunito"/>
                <a:cs typeface="Nunito"/>
                <a:sym typeface="Nunito"/>
              </a:rPr>
              <a:t>Bereitstellung des API Servers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sz="1200">
                <a:solidFill>
                  <a:srgbClr val="595F6B"/>
                </a:solidFill>
                <a:latin typeface="Nunito"/>
                <a:ea typeface="Nunito"/>
                <a:cs typeface="Nunito"/>
                <a:sym typeface="Nunito"/>
              </a:rPr>
              <a:t>Funktionalität weiter überprüfen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sz="1200">
              <a:solidFill>
                <a:srgbClr val="595F6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0" name="Google Shape;1000;p66"/>
          <p:cNvSpPr txBox="1"/>
          <p:nvPr/>
        </p:nvSpPr>
        <p:spPr>
          <a:xfrm>
            <a:off x="5862425" y="1269300"/>
            <a:ext cx="25686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595F6B"/>
                </a:solidFill>
                <a:latin typeface="Nunito"/>
                <a:ea typeface="Nunito"/>
                <a:cs typeface="Nunito"/>
                <a:sym typeface="Nunito"/>
              </a:rPr>
              <a:t>Wartung</a:t>
            </a:r>
            <a:endParaRPr sz="2000" b="1">
              <a:solidFill>
                <a:srgbClr val="595F6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1" name="Google Shape;1001;p66"/>
          <p:cNvSpPr txBox="1"/>
          <p:nvPr/>
        </p:nvSpPr>
        <p:spPr>
          <a:xfrm>
            <a:off x="547816" y="4023350"/>
            <a:ext cx="2734409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sz="1200" dirty="0">
                <a:solidFill>
                  <a:srgbClr val="595F6B"/>
                </a:solidFill>
                <a:latin typeface="Nunito"/>
                <a:ea typeface="Nunito"/>
                <a:cs typeface="Nunito"/>
                <a:sym typeface="Nunito"/>
              </a:rPr>
              <a:t>Google </a:t>
            </a:r>
            <a:r>
              <a:rPr lang="en" sz="1200" dirty="0" err="1">
                <a:solidFill>
                  <a:srgbClr val="595F6B"/>
                </a:solidFill>
                <a:latin typeface="Nunito"/>
                <a:ea typeface="Nunito"/>
                <a:cs typeface="Nunito"/>
                <a:sym typeface="Nunito"/>
              </a:rPr>
              <a:t>Direkteinstieg</a:t>
            </a:r>
            <a:endParaRPr lang="en" sz="1200" dirty="0">
              <a:solidFill>
                <a:srgbClr val="595F6B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171450" lvl="0" indent="-171450" algn="r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sz="1200" dirty="0">
                <a:solidFill>
                  <a:srgbClr val="595F6B"/>
                </a:solidFill>
                <a:latin typeface="Nunito"/>
                <a:ea typeface="Nunito"/>
                <a:cs typeface="Nunito"/>
                <a:sym typeface="Nunito"/>
              </a:rPr>
              <a:t>Alexa Voice Skills 2.0 (Ende 2022)</a:t>
            </a:r>
            <a:endParaRPr sz="1200" dirty="0">
              <a:solidFill>
                <a:srgbClr val="595F6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2" name="Google Shape;1002;p66"/>
          <p:cNvSpPr txBox="1"/>
          <p:nvPr/>
        </p:nvSpPr>
        <p:spPr>
          <a:xfrm>
            <a:off x="713625" y="3652552"/>
            <a:ext cx="25686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595F6B"/>
                </a:solidFill>
                <a:latin typeface="Nunito"/>
                <a:ea typeface="Nunito"/>
                <a:cs typeface="Nunito"/>
                <a:sym typeface="Nunito"/>
              </a:rPr>
              <a:t>Neue Funktionen</a:t>
            </a:r>
            <a:endParaRPr sz="2000" b="1">
              <a:solidFill>
                <a:srgbClr val="595F6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3" name="Google Shape;1003;p66"/>
          <p:cNvSpPr txBox="1"/>
          <p:nvPr/>
        </p:nvSpPr>
        <p:spPr>
          <a:xfrm>
            <a:off x="5862425" y="4023350"/>
            <a:ext cx="25686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sz="1200">
                <a:solidFill>
                  <a:srgbClr val="595F6B"/>
                </a:solidFill>
                <a:latin typeface="Nunito"/>
                <a:ea typeface="Nunito"/>
                <a:cs typeface="Nunito"/>
                <a:sym typeface="Nunito"/>
              </a:rPr>
              <a:t>Neue Abfragen einbauen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sz="1200">
                <a:solidFill>
                  <a:srgbClr val="595F6B"/>
                </a:solidFill>
                <a:latin typeface="Nunito"/>
                <a:ea typeface="Nunito"/>
                <a:cs typeface="Nunito"/>
                <a:sym typeface="Nunito"/>
              </a:rPr>
              <a:t>Wünsche und Feedback der Studenten umsetzen</a:t>
            </a:r>
            <a:endParaRPr sz="1200">
              <a:solidFill>
                <a:srgbClr val="595F6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04" name="Google Shape;1004;p66"/>
          <p:cNvSpPr txBox="1"/>
          <p:nvPr/>
        </p:nvSpPr>
        <p:spPr>
          <a:xfrm>
            <a:off x="5862425" y="3652552"/>
            <a:ext cx="25686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595F6B"/>
                </a:solidFill>
                <a:latin typeface="Nunito"/>
                <a:ea typeface="Nunito"/>
                <a:cs typeface="Nunito"/>
                <a:sym typeface="Nunito"/>
              </a:rPr>
              <a:t>Feedback</a:t>
            </a:r>
            <a:endParaRPr sz="2000" b="1">
              <a:solidFill>
                <a:srgbClr val="595F6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1005" name="Google Shape;1005;p66"/>
          <p:cNvCxnSpPr>
            <a:stCxn id="982" idx="0"/>
            <a:endCxn id="1000" idx="1"/>
          </p:cNvCxnSpPr>
          <p:nvPr/>
        </p:nvCxnSpPr>
        <p:spPr>
          <a:xfrm rot="-5400000">
            <a:off x="5464709" y="1295019"/>
            <a:ext cx="238200" cy="557400"/>
          </a:xfrm>
          <a:prstGeom prst="bentConnector2">
            <a:avLst/>
          </a:prstGeom>
          <a:noFill/>
          <a:ln w="28575" cap="flat" cmpd="sng">
            <a:solidFill>
              <a:srgbClr val="F6CD39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06" name="Google Shape;1006;p66"/>
          <p:cNvCxnSpPr>
            <a:stCxn id="986" idx="0"/>
            <a:endCxn id="998" idx="3"/>
          </p:cNvCxnSpPr>
          <p:nvPr/>
        </p:nvCxnSpPr>
        <p:spPr>
          <a:xfrm rot="5400000" flipH="1">
            <a:off x="3446138" y="1290819"/>
            <a:ext cx="238200" cy="565800"/>
          </a:xfrm>
          <a:prstGeom prst="bentConnector2">
            <a:avLst/>
          </a:prstGeom>
          <a:noFill/>
          <a:ln w="28575" cap="flat" cmpd="sng">
            <a:solidFill>
              <a:srgbClr val="F6CD39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07" name="Google Shape;1007;p66"/>
          <p:cNvCxnSpPr>
            <a:stCxn id="988" idx="4"/>
            <a:endCxn id="1002" idx="3"/>
          </p:cNvCxnSpPr>
          <p:nvPr/>
        </p:nvCxnSpPr>
        <p:spPr>
          <a:xfrm rot="5400000">
            <a:off x="3436238" y="3426112"/>
            <a:ext cx="258000" cy="565800"/>
          </a:xfrm>
          <a:prstGeom prst="bentConnector2">
            <a:avLst/>
          </a:prstGeom>
          <a:noFill/>
          <a:ln w="28575" cap="flat" cmpd="sng">
            <a:solidFill>
              <a:srgbClr val="F6CD39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008" name="Google Shape;1008;p66"/>
          <p:cNvCxnSpPr>
            <a:stCxn id="984" idx="4"/>
            <a:endCxn id="1004" idx="1"/>
          </p:cNvCxnSpPr>
          <p:nvPr/>
        </p:nvCxnSpPr>
        <p:spPr>
          <a:xfrm rot="-5400000" flipH="1">
            <a:off x="5454809" y="3430312"/>
            <a:ext cx="258000" cy="557400"/>
          </a:xfrm>
          <a:prstGeom prst="bentConnector2">
            <a:avLst/>
          </a:prstGeom>
          <a:noFill/>
          <a:ln w="28575" cap="flat" cmpd="sng">
            <a:solidFill>
              <a:srgbClr val="F6CD39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766C0D0E-8D36-4777-827E-3A665310ABDC}"/>
              </a:ext>
            </a:extLst>
          </p:cNvPr>
          <p:cNvSpPr/>
          <p:nvPr/>
        </p:nvSpPr>
        <p:spPr>
          <a:xfrm>
            <a:off x="3555102" y="4420322"/>
            <a:ext cx="2199984" cy="1901667"/>
          </a:xfrm>
          <a:prstGeom prst="rect">
            <a:avLst/>
          </a:prstGeom>
          <a:solidFill>
            <a:srgbClr val="F5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AE9E78E7-DF6A-4711-AA6D-EC5157A8A232}"/>
              </a:ext>
            </a:extLst>
          </p:cNvPr>
          <p:cNvSpPr/>
          <p:nvPr/>
        </p:nvSpPr>
        <p:spPr>
          <a:xfrm>
            <a:off x="-1510748" y="-1622459"/>
            <a:ext cx="2857481" cy="2944442"/>
          </a:xfrm>
          <a:prstGeom prst="rect">
            <a:avLst/>
          </a:prstGeom>
          <a:solidFill>
            <a:srgbClr val="F5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4C8E909-0101-6D48-B1BB-6D8853E26070}"/>
              </a:ext>
            </a:extLst>
          </p:cNvPr>
          <p:cNvSpPr/>
          <p:nvPr/>
        </p:nvSpPr>
        <p:spPr>
          <a:xfrm>
            <a:off x="5486359" y="0"/>
            <a:ext cx="3734275" cy="5143500"/>
          </a:xfrm>
          <a:prstGeom prst="rect">
            <a:avLst/>
          </a:prstGeom>
          <a:solidFill>
            <a:srgbClr val="F5F7F9"/>
          </a:solidFill>
          <a:ln>
            <a:solidFill>
              <a:srgbClr val="F5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4" name="Google Shape;484;p42"/>
          <p:cNvSpPr txBox="1">
            <a:spLocks noGrp="1"/>
          </p:cNvSpPr>
          <p:nvPr>
            <p:ph type="title"/>
          </p:nvPr>
        </p:nvSpPr>
        <p:spPr>
          <a:xfrm>
            <a:off x="713100" y="931850"/>
            <a:ext cx="6703700" cy="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Weitere</a:t>
            </a:r>
            <a:r>
              <a:rPr lang="en" dirty="0"/>
              <a:t> </a:t>
            </a:r>
            <a:r>
              <a:rPr lang="en" dirty="0" err="1"/>
              <a:t>Anwendungsmöglichkeiten</a:t>
            </a:r>
            <a:endParaRPr dirty="0"/>
          </a:p>
        </p:txBody>
      </p:sp>
      <p:sp>
        <p:nvSpPr>
          <p:cNvPr id="6" name="Google Shape;483;p42">
            <a:extLst>
              <a:ext uri="{FF2B5EF4-FFF2-40B4-BE49-F238E27FC236}">
                <a16:creationId xmlns:a16="http://schemas.microsoft.com/office/drawing/2014/main" id="{CF7E7FDA-41B2-D644-8E33-E67766619AF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13224" y="1582099"/>
            <a:ext cx="6347975" cy="31436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rgbClr val="184480"/>
              </a:buClr>
              <a:buNone/>
            </a:pPr>
            <a:r>
              <a:rPr lang="de-DE" dirty="0"/>
              <a:t>Wir als Start-up „Smart Voice Control“ der Universität Trier, digitalisieren Unternehmensprozesse mit Hilfe von Alexa für Unternehmen.</a:t>
            </a:r>
          </a:p>
          <a:p>
            <a:pPr marL="0" indent="0">
              <a:buClr>
                <a:srgbClr val="184480"/>
              </a:buClr>
              <a:buNone/>
            </a:pPr>
            <a:endParaRPr lang="de-DE" dirty="0"/>
          </a:p>
          <a:p>
            <a:pPr marL="0" indent="0">
              <a:buClr>
                <a:srgbClr val="184480"/>
              </a:buClr>
              <a:buNone/>
            </a:pPr>
            <a:r>
              <a:rPr lang="de-DE" dirty="0"/>
              <a:t>Weitere Anwendungsfelder:</a:t>
            </a:r>
          </a:p>
          <a:p>
            <a:pPr marL="285750" indent="-285750">
              <a:buClr>
                <a:srgbClr val="184480"/>
              </a:buClr>
            </a:pPr>
            <a:r>
              <a:rPr lang="de-DE" dirty="0"/>
              <a:t>Abfrage von Kinoprogrammen</a:t>
            </a:r>
          </a:p>
          <a:p>
            <a:pPr marL="285750" indent="-285750">
              <a:buClr>
                <a:srgbClr val="184480"/>
              </a:buClr>
            </a:pPr>
            <a:r>
              <a:rPr lang="de-DE" dirty="0"/>
              <a:t>Digitalisierung von Servicepoint Mitarbeitern (Beispiel: Abfrage von Informationen zur Stadt Trier über Alexa)</a:t>
            </a:r>
          </a:p>
          <a:p>
            <a:pPr marL="0" indent="0">
              <a:buClr>
                <a:srgbClr val="184480"/>
              </a:buClr>
              <a:buNone/>
            </a:pPr>
            <a:endParaRPr lang="de-DE" dirty="0"/>
          </a:p>
          <a:p>
            <a:pPr marL="0" indent="0">
              <a:buClr>
                <a:srgbClr val="184480"/>
              </a:buClr>
              <a:buNone/>
            </a:pPr>
            <a:r>
              <a:rPr lang="de-DE" dirty="0"/>
              <a:t>Mit bereits über </a:t>
            </a:r>
            <a:r>
              <a:rPr lang="de-DE" b="1" dirty="0"/>
              <a:t>20 Millionen Smart Speaker </a:t>
            </a:r>
            <a:r>
              <a:rPr lang="de-DE" dirty="0"/>
              <a:t>Geräten alleine in Deutschland ist diese Technologie schon jetzt ein wesentlicher Bestandteile vieler Haushalte und damit eine noch größtenteils ungenutzte Plattform die viel Potenzial bietet.</a:t>
            </a:r>
          </a:p>
        </p:txBody>
      </p:sp>
    </p:spTree>
    <p:extLst>
      <p:ext uri="{BB962C8B-B14F-4D97-AF65-F5344CB8AC3E}">
        <p14:creationId xmlns:p14="http://schemas.microsoft.com/office/powerpoint/2010/main" val="1513669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0F93474-B7F5-4E62-B976-89BA1F60A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454" y="4405006"/>
            <a:ext cx="231607" cy="231607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6C1BE06E-5E66-497B-A098-B64621EC0BB7}"/>
              </a:ext>
            </a:extLst>
          </p:cNvPr>
          <p:cNvSpPr/>
          <p:nvPr/>
        </p:nvSpPr>
        <p:spPr>
          <a:xfrm>
            <a:off x="370587" y="1980727"/>
            <a:ext cx="1252331" cy="125233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25FDE25-A4D6-405E-ABE9-89331635D86E}"/>
              </a:ext>
            </a:extLst>
          </p:cNvPr>
          <p:cNvSpPr/>
          <p:nvPr/>
        </p:nvSpPr>
        <p:spPr>
          <a:xfrm>
            <a:off x="4107717" y="1989246"/>
            <a:ext cx="1252331" cy="1252331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C60D445-1743-4713-9E49-7997B0B85E6E}"/>
              </a:ext>
            </a:extLst>
          </p:cNvPr>
          <p:cNvSpPr/>
          <p:nvPr/>
        </p:nvSpPr>
        <p:spPr>
          <a:xfrm>
            <a:off x="2009123" y="1980727"/>
            <a:ext cx="1252331" cy="1252331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465D01D-8295-460A-8E7C-8204286C34F2}"/>
              </a:ext>
            </a:extLst>
          </p:cNvPr>
          <p:cNvSpPr/>
          <p:nvPr/>
        </p:nvSpPr>
        <p:spPr>
          <a:xfrm>
            <a:off x="5750515" y="1980727"/>
            <a:ext cx="1252331" cy="1252331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E5E63B0-C6A5-46F8-917C-0A227A401748}"/>
              </a:ext>
            </a:extLst>
          </p:cNvPr>
          <p:cNvSpPr/>
          <p:nvPr/>
        </p:nvSpPr>
        <p:spPr>
          <a:xfrm>
            <a:off x="7323734" y="1980727"/>
            <a:ext cx="1252331" cy="1252331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9E969B1-52D8-4D0C-BA36-279131C2EE64}"/>
              </a:ext>
            </a:extLst>
          </p:cNvPr>
          <p:cNvSpPr txBox="1"/>
          <p:nvPr/>
        </p:nvSpPr>
        <p:spPr>
          <a:xfrm>
            <a:off x="259830" y="3335288"/>
            <a:ext cx="15334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>
                <a:latin typeface="+mj-lt"/>
              </a:rPr>
              <a:t>Lovis Weiland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B44D33-3F94-4D7C-8CCD-3E2F997748E2}"/>
              </a:ext>
            </a:extLst>
          </p:cNvPr>
          <p:cNvSpPr txBox="1"/>
          <p:nvPr/>
        </p:nvSpPr>
        <p:spPr>
          <a:xfrm>
            <a:off x="367328" y="3624587"/>
            <a:ext cx="1310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/>
              <a:t>Gründer</a:t>
            </a:r>
            <a:r>
              <a:rPr lang="de-DE" sz="900"/>
              <a:t> Sprachentwicklung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0F748A9-A8D3-45D3-8638-82FE3EE89D0D}"/>
              </a:ext>
            </a:extLst>
          </p:cNvPr>
          <p:cNvSpPr txBox="1"/>
          <p:nvPr/>
        </p:nvSpPr>
        <p:spPr>
          <a:xfrm>
            <a:off x="1853079" y="3335288"/>
            <a:ext cx="16950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dirty="0">
                <a:latin typeface="+mj-lt"/>
              </a:rPr>
              <a:t>Aleksej </a:t>
            </a:r>
            <a:r>
              <a:rPr lang="de-DE" sz="1050" dirty="0" err="1">
                <a:latin typeface="+mj-lt"/>
              </a:rPr>
              <a:t>Woratsch</a:t>
            </a:r>
            <a:endParaRPr lang="de-DE" sz="1050" dirty="0">
              <a:latin typeface="+mj-lt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4930D005-FA9D-43C8-8A8B-1A763A530E60}"/>
              </a:ext>
            </a:extLst>
          </p:cNvPr>
          <p:cNvSpPr txBox="1"/>
          <p:nvPr/>
        </p:nvSpPr>
        <p:spPr>
          <a:xfrm>
            <a:off x="2027873" y="3624587"/>
            <a:ext cx="1310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/>
              <a:t>Gründer</a:t>
            </a:r>
          </a:p>
          <a:p>
            <a:pPr algn="ctr"/>
            <a:r>
              <a:rPr lang="de-DE" sz="900" dirty="0"/>
              <a:t>IT &amp; Software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3F044E80-9C89-48FD-B095-489983F331AA}"/>
              </a:ext>
            </a:extLst>
          </p:cNvPr>
          <p:cNvSpPr txBox="1"/>
          <p:nvPr/>
        </p:nvSpPr>
        <p:spPr>
          <a:xfrm>
            <a:off x="3977952" y="3338836"/>
            <a:ext cx="16605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err="1">
                <a:latin typeface="+mj-lt"/>
              </a:rPr>
              <a:t>Youness</a:t>
            </a:r>
            <a:r>
              <a:rPr lang="de-DE" sz="1050">
                <a:latin typeface="+mj-lt"/>
              </a:rPr>
              <a:t> Güler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B8A2B8CE-48B6-40EC-948C-46F71174CE21}"/>
              </a:ext>
            </a:extLst>
          </p:cNvPr>
          <p:cNvSpPr txBox="1"/>
          <p:nvPr/>
        </p:nvSpPr>
        <p:spPr>
          <a:xfrm>
            <a:off x="4152746" y="3628135"/>
            <a:ext cx="1310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/>
              <a:t>Freelancer</a:t>
            </a:r>
          </a:p>
          <a:p>
            <a:pPr algn="ctr"/>
            <a:r>
              <a:rPr lang="de-DE" sz="900"/>
              <a:t>IT &amp; Software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C4AA159A-C6FE-463C-8919-7664884FFAEC}"/>
              </a:ext>
            </a:extLst>
          </p:cNvPr>
          <p:cNvSpPr txBox="1"/>
          <p:nvPr/>
        </p:nvSpPr>
        <p:spPr>
          <a:xfrm>
            <a:off x="5595917" y="3342383"/>
            <a:ext cx="16605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>
                <a:latin typeface="+mj-lt"/>
              </a:rPr>
              <a:t>Manuel Hecht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34B14DD8-44D8-4F9E-9EF7-BC415FA773E0}"/>
              </a:ext>
            </a:extLst>
          </p:cNvPr>
          <p:cNvSpPr txBox="1"/>
          <p:nvPr/>
        </p:nvSpPr>
        <p:spPr>
          <a:xfrm>
            <a:off x="5686613" y="3631682"/>
            <a:ext cx="14440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/>
              <a:t>Freelancer</a:t>
            </a:r>
          </a:p>
          <a:p>
            <a:pPr algn="ctr"/>
            <a:r>
              <a:rPr lang="de-DE" sz="900"/>
              <a:t>Webdesign &amp; Graphikdesign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AB9F055-4A64-4ABE-9559-CE6B4F0E1BCD}"/>
              </a:ext>
            </a:extLst>
          </p:cNvPr>
          <p:cNvSpPr txBox="1"/>
          <p:nvPr/>
        </p:nvSpPr>
        <p:spPr>
          <a:xfrm>
            <a:off x="7149978" y="3333149"/>
            <a:ext cx="16605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>
                <a:latin typeface="+mj-lt"/>
              </a:rPr>
              <a:t>Sarah </a:t>
            </a:r>
            <a:r>
              <a:rPr lang="de-DE" sz="1050" err="1">
                <a:latin typeface="+mj-lt"/>
              </a:rPr>
              <a:t>Ondracek</a:t>
            </a:r>
            <a:endParaRPr lang="de-DE" sz="1050">
              <a:latin typeface="+mj-lt"/>
            </a:endParaRP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191571B3-DAC1-484B-9F11-360A131958F6}"/>
              </a:ext>
            </a:extLst>
          </p:cNvPr>
          <p:cNvSpPr txBox="1"/>
          <p:nvPr/>
        </p:nvSpPr>
        <p:spPr>
          <a:xfrm>
            <a:off x="7240674" y="3622448"/>
            <a:ext cx="144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b="1" dirty="0"/>
              <a:t>Werkstudent</a:t>
            </a:r>
          </a:p>
          <a:p>
            <a:pPr algn="ctr"/>
            <a:r>
              <a:rPr lang="de-DE" sz="900" dirty="0"/>
              <a:t>Sprachentwicklung</a:t>
            </a:r>
          </a:p>
        </p:txBody>
      </p:sp>
      <p:sp>
        <p:nvSpPr>
          <p:cNvPr id="21" name="Google Shape;484;p42">
            <a:extLst>
              <a:ext uri="{FF2B5EF4-FFF2-40B4-BE49-F238E27FC236}">
                <a16:creationId xmlns:a16="http://schemas.microsoft.com/office/drawing/2014/main" id="{A56DC6E7-9BB9-234C-8EAE-494AD7952B5F}"/>
              </a:ext>
            </a:extLst>
          </p:cNvPr>
          <p:cNvSpPr txBox="1">
            <a:spLocks/>
          </p:cNvSpPr>
          <p:nvPr/>
        </p:nvSpPr>
        <p:spPr>
          <a:xfrm>
            <a:off x="922277" y="722551"/>
            <a:ext cx="67037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Work Sans"/>
              <a:buNone/>
              <a:defRPr sz="6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2400" dirty="0"/>
              <a:t>Das Team hinter dem </a:t>
            </a:r>
            <a:r>
              <a:rPr lang="de-DE" sz="2400" dirty="0" err="1"/>
              <a:t>Studiwerk</a:t>
            </a:r>
            <a:r>
              <a:rPr lang="de-DE" sz="2400" dirty="0"/>
              <a:t> Trier </a:t>
            </a:r>
            <a:r>
              <a:rPr lang="de-DE" sz="2400" dirty="0" err="1"/>
              <a:t>Skill</a:t>
            </a:r>
            <a:endParaRPr lang="de-DE" sz="2400" dirty="0"/>
          </a:p>
        </p:txBody>
      </p:sp>
      <p:sp>
        <p:nvSpPr>
          <p:cNvPr id="22" name="Google Shape;484;p42">
            <a:extLst>
              <a:ext uri="{FF2B5EF4-FFF2-40B4-BE49-F238E27FC236}">
                <a16:creationId xmlns:a16="http://schemas.microsoft.com/office/drawing/2014/main" id="{F47C1330-EA15-9243-9ABE-85FC1C391F2A}"/>
              </a:ext>
            </a:extLst>
          </p:cNvPr>
          <p:cNvSpPr txBox="1">
            <a:spLocks/>
          </p:cNvSpPr>
          <p:nvPr/>
        </p:nvSpPr>
        <p:spPr>
          <a:xfrm>
            <a:off x="1022806" y="4261482"/>
            <a:ext cx="67037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Work Sans"/>
              <a:buNone/>
              <a:defRPr sz="6000" b="1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200" dirty="0" err="1">
                <a:solidFill>
                  <a:srgbClr val="000A13"/>
                </a:solidFill>
              </a:rPr>
              <a:t>SmartVoiceControl</a:t>
            </a:r>
            <a:endParaRPr lang="de-DE" sz="1200" dirty="0">
              <a:solidFill>
                <a:srgbClr val="000A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6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E7CCDD78-159C-4248-B545-DDE789C513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127000" indent="0">
              <a:buNone/>
            </a:pPr>
            <a:endParaRPr lang="de-DE" dirty="0">
              <a:hlinkClick r:id="rId2"/>
            </a:endParaRPr>
          </a:p>
          <a:p>
            <a:pPr marL="127000" indent="0">
              <a:buNone/>
            </a:pPr>
            <a:endParaRPr lang="de-DE" dirty="0">
              <a:hlinkClick r:id="rId2"/>
            </a:endParaRPr>
          </a:p>
          <a:p>
            <a:pPr marL="127000" indent="0">
              <a:buNone/>
            </a:pPr>
            <a:endParaRPr lang="de-DE" dirty="0">
              <a:hlinkClick r:id="rId2"/>
            </a:endParaRPr>
          </a:p>
          <a:p>
            <a:pPr marL="127000" indent="0">
              <a:buNone/>
            </a:pPr>
            <a:endParaRPr lang="de-DE" dirty="0">
              <a:hlinkClick r:id="rId2"/>
            </a:endParaRPr>
          </a:p>
          <a:p>
            <a:pPr marL="127000" indent="0">
              <a:buNone/>
            </a:pPr>
            <a:endParaRPr lang="de-DE" dirty="0">
              <a:hlinkClick r:id="rId2"/>
            </a:endParaRPr>
          </a:p>
          <a:p>
            <a:pPr marL="127000" indent="0">
              <a:buNone/>
            </a:pPr>
            <a:endParaRPr lang="de-DE" dirty="0">
              <a:hlinkClick r:id="rId2"/>
            </a:endParaRPr>
          </a:p>
          <a:p>
            <a:pPr marL="127000" indent="0">
              <a:buNone/>
            </a:pPr>
            <a:endParaRPr lang="de-DE" dirty="0">
              <a:hlinkClick r:id="rId2"/>
            </a:endParaRPr>
          </a:p>
          <a:p>
            <a:pPr marL="127000" indent="0">
              <a:buNone/>
            </a:pPr>
            <a:endParaRPr lang="de-DE" dirty="0">
              <a:hlinkClick r:id="rId2"/>
            </a:endParaRPr>
          </a:p>
          <a:p>
            <a:pPr marL="127000" indent="0">
              <a:buNone/>
            </a:pPr>
            <a:endParaRPr lang="de-DE" dirty="0">
              <a:hlinkClick r:id="rId2"/>
            </a:endParaRPr>
          </a:p>
          <a:p>
            <a:pPr marL="127000" indent="0">
              <a:buNone/>
            </a:pPr>
            <a:endParaRPr lang="de-DE" dirty="0">
              <a:hlinkClick r:id="rId2"/>
            </a:endParaRPr>
          </a:p>
          <a:p>
            <a:pPr marL="127000" indent="0">
              <a:buNone/>
            </a:pPr>
            <a:endParaRPr lang="de-DE" dirty="0">
              <a:hlinkClick r:id="rId2"/>
            </a:endParaRPr>
          </a:p>
          <a:p>
            <a:pPr marL="127000" indent="0">
              <a:buNone/>
            </a:pPr>
            <a:endParaRPr lang="de-DE" dirty="0">
              <a:hlinkClick r:id="rId2"/>
            </a:endParaRPr>
          </a:p>
          <a:p>
            <a:pPr marL="127000" indent="0">
              <a:buNone/>
            </a:pPr>
            <a:endParaRPr lang="de-DE" dirty="0">
              <a:hlinkClick r:id="rId2"/>
            </a:endParaRPr>
          </a:p>
          <a:p>
            <a:endParaRPr lang="de-DE" dirty="0">
              <a:hlinkClick r:id="rId2"/>
            </a:endParaRPr>
          </a:p>
          <a:p>
            <a:endParaRPr lang="de-DE" dirty="0">
              <a:hlinkClick r:id="rId2"/>
            </a:endParaRPr>
          </a:p>
          <a:p>
            <a:r>
              <a:rPr lang="de-DE" dirty="0">
                <a:hlinkClick r:id="rId2"/>
              </a:rPr>
              <a:t>https://youtu.be/SS5z6m4ivYs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6C865B6-695D-4851-BB49-815C1916D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377371"/>
            <a:ext cx="4696500" cy="841829"/>
          </a:xfrm>
        </p:spPr>
        <p:txBody>
          <a:bodyPr/>
          <a:lstStyle/>
          <a:p>
            <a:r>
              <a:rPr lang="de-DE" dirty="0"/>
              <a:t>                   </a:t>
            </a:r>
            <a:r>
              <a:rPr lang="de-DE" dirty="0" err="1"/>
              <a:t>Youtube</a:t>
            </a:r>
            <a:r>
              <a:rPr lang="de-DE" dirty="0"/>
              <a:t> Video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EC1948-B9E4-48DB-A87F-6B35DD1D1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630" y="1306127"/>
            <a:ext cx="3638274" cy="272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35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6"/>
          <p:cNvSpPr/>
          <p:nvPr/>
        </p:nvSpPr>
        <p:spPr>
          <a:xfrm>
            <a:off x="3564550" y="864250"/>
            <a:ext cx="2014800" cy="20148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46"/>
          <p:cNvSpPr/>
          <p:nvPr/>
        </p:nvSpPr>
        <p:spPr>
          <a:xfrm>
            <a:off x="3749105" y="1049500"/>
            <a:ext cx="1644300" cy="16443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46"/>
          <p:cNvSpPr txBox="1">
            <a:spLocks noGrp="1"/>
          </p:cNvSpPr>
          <p:nvPr>
            <p:ph type="title"/>
          </p:nvPr>
        </p:nvSpPr>
        <p:spPr>
          <a:xfrm>
            <a:off x="2642550" y="3074775"/>
            <a:ext cx="4075750" cy="79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Entwicklung</a:t>
            </a:r>
            <a:endParaRPr/>
          </a:p>
        </p:txBody>
      </p:sp>
      <p:sp>
        <p:nvSpPr>
          <p:cNvPr id="581" name="Google Shape;581;p46"/>
          <p:cNvSpPr txBox="1">
            <a:spLocks noGrp="1"/>
          </p:cNvSpPr>
          <p:nvPr>
            <p:ph type="title" idx="2"/>
          </p:nvPr>
        </p:nvSpPr>
        <p:spPr>
          <a:xfrm>
            <a:off x="3749850" y="1482700"/>
            <a:ext cx="1644300" cy="7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9" name="Google Shape;483;p42">
            <a:extLst>
              <a:ext uri="{FF2B5EF4-FFF2-40B4-BE49-F238E27FC236}">
                <a16:creationId xmlns:a16="http://schemas.microsoft.com/office/drawing/2014/main" id="{D70F6161-01C2-4883-99FB-3BE81A480BD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332175" y="3924876"/>
            <a:ext cx="4696500" cy="25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Font typeface="Arial"/>
              <a:buNone/>
            </a:pPr>
            <a:r>
              <a:rPr lang="de-DE"/>
              <a:t>Die verschiedenen Schritte der Entwicklung in Kürze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9805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4C8E909-0101-6D48-B1BB-6D8853E26070}"/>
              </a:ext>
            </a:extLst>
          </p:cNvPr>
          <p:cNvSpPr/>
          <p:nvPr/>
        </p:nvSpPr>
        <p:spPr>
          <a:xfrm>
            <a:off x="5409725" y="0"/>
            <a:ext cx="3734275" cy="5143500"/>
          </a:xfrm>
          <a:prstGeom prst="rect">
            <a:avLst/>
          </a:prstGeom>
          <a:solidFill>
            <a:srgbClr val="F5F7F9"/>
          </a:solidFill>
          <a:ln>
            <a:solidFill>
              <a:srgbClr val="F5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3" name="Google Shape;483;p42"/>
          <p:cNvSpPr txBox="1">
            <a:spLocks noGrp="1"/>
          </p:cNvSpPr>
          <p:nvPr>
            <p:ph type="subTitle" idx="1"/>
          </p:nvPr>
        </p:nvSpPr>
        <p:spPr>
          <a:xfrm>
            <a:off x="713225" y="1582100"/>
            <a:ext cx="6885196" cy="2629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Clr>
                <a:srgbClr val="184480"/>
              </a:buClr>
            </a:pPr>
            <a:r>
              <a:rPr lang="de-DE" dirty="0">
                <a:solidFill>
                  <a:srgbClr val="595F6B"/>
                </a:solidFill>
              </a:rPr>
              <a:t>Durch Nutzung neuer Technologien die Attraktivität des </a:t>
            </a:r>
            <a:r>
              <a:rPr lang="de-DE" dirty="0" err="1">
                <a:solidFill>
                  <a:srgbClr val="595F6B"/>
                </a:solidFill>
              </a:rPr>
              <a:t>Studiwerks</a:t>
            </a:r>
            <a:r>
              <a:rPr lang="de-DE" dirty="0">
                <a:solidFill>
                  <a:srgbClr val="595F6B"/>
                </a:solidFill>
              </a:rPr>
              <a:t> Trier weiter ausbauen.</a:t>
            </a:r>
          </a:p>
          <a:p>
            <a:pPr marL="285750" indent="-285750">
              <a:buClr>
                <a:srgbClr val="184480"/>
              </a:buClr>
            </a:pPr>
            <a:r>
              <a:rPr lang="de-DE" dirty="0">
                <a:solidFill>
                  <a:srgbClr val="595F6B"/>
                </a:solidFill>
              </a:rPr>
              <a:t>Digitale Vorreiter in der Studierendenwerk Landschaft Deutschland.</a:t>
            </a:r>
          </a:p>
          <a:p>
            <a:pPr marL="285750" indent="-285750">
              <a:buClr>
                <a:srgbClr val="184480"/>
              </a:buClr>
            </a:pPr>
            <a:r>
              <a:rPr lang="de-DE" dirty="0">
                <a:solidFill>
                  <a:srgbClr val="595F6B"/>
                </a:solidFill>
              </a:rPr>
              <a:t>Ermöglichung der erweiterten Barrierefreiheit durch die Verwendung von Voice Technologien.</a:t>
            </a:r>
          </a:p>
          <a:p>
            <a:pPr marL="285750" indent="-285750">
              <a:buClr>
                <a:srgbClr val="184480"/>
              </a:buClr>
            </a:pPr>
            <a:r>
              <a:rPr lang="de-DE" dirty="0">
                <a:solidFill>
                  <a:srgbClr val="595F6B"/>
                </a:solidFill>
              </a:rPr>
              <a:t>Studenten die Angebote des </a:t>
            </a:r>
            <a:r>
              <a:rPr lang="de-DE" dirty="0" err="1">
                <a:solidFill>
                  <a:srgbClr val="595F6B"/>
                </a:solidFill>
              </a:rPr>
              <a:t>Studiwerks</a:t>
            </a:r>
            <a:r>
              <a:rPr lang="de-DE" dirty="0">
                <a:solidFill>
                  <a:srgbClr val="595F6B"/>
                </a:solidFill>
              </a:rPr>
              <a:t> Trier noch einfacher verfügbar machen.</a:t>
            </a:r>
          </a:p>
          <a:p>
            <a:pPr marL="285750" indent="-285750">
              <a:buClr>
                <a:srgbClr val="184480"/>
              </a:buClr>
            </a:pPr>
            <a:r>
              <a:rPr lang="de-DE" dirty="0">
                <a:solidFill>
                  <a:srgbClr val="595F6B"/>
                </a:solidFill>
              </a:rPr>
              <a:t>News und Neuigkeiten direkt ins Wohnzimmer der Studenten bringen.</a:t>
            </a:r>
          </a:p>
          <a:p>
            <a:pPr marL="285750" indent="-285750">
              <a:buClr>
                <a:srgbClr val="184480"/>
              </a:buClr>
            </a:pPr>
            <a:r>
              <a:rPr lang="de-DE" dirty="0">
                <a:solidFill>
                  <a:srgbClr val="595F6B"/>
                </a:solidFill>
              </a:rPr>
              <a:t>Steigerung der Bekanntheit des Kultursemesterticket.</a:t>
            </a:r>
          </a:p>
          <a:p>
            <a:pPr marL="285750" indent="-285750">
              <a:buClr>
                <a:srgbClr val="184480"/>
              </a:buClr>
            </a:pPr>
            <a:r>
              <a:rPr lang="de-DE" dirty="0">
                <a:solidFill>
                  <a:srgbClr val="595F6B"/>
                </a:solidFill>
              </a:rPr>
              <a:t>Grundsteinlegung für weitere Digitalisierungsprozesse.</a:t>
            </a:r>
          </a:p>
          <a:p>
            <a:pPr marL="285750" indent="-285750">
              <a:buClr>
                <a:srgbClr val="184480"/>
              </a:buClr>
            </a:pPr>
            <a:endParaRPr lang="de-DE" dirty="0">
              <a:solidFill>
                <a:srgbClr val="595F6B"/>
              </a:solidFill>
            </a:endParaRPr>
          </a:p>
          <a:p>
            <a:pPr marL="285750" indent="-285750">
              <a:buClr>
                <a:srgbClr val="184480"/>
              </a:buClr>
            </a:pPr>
            <a:endParaRPr dirty="0">
              <a:solidFill>
                <a:srgbClr val="595F6B"/>
              </a:solidFill>
            </a:endParaRPr>
          </a:p>
        </p:txBody>
      </p:sp>
      <p:sp>
        <p:nvSpPr>
          <p:cNvPr id="484" name="Google Shape;484;p42"/>
          <p:cNvSpPr txBox="1">
            <a:spLocks noGrp="1"/>
          </p:cNvSpPr>
          <p:nvPr>
            <p:ph type="title"/>
          </p:nvPr>
        </p:nvSpPr>
        <p:spPr>
          <a:xfrm>
            <a:off x="713100" y="931850"/>
            <a:ext cx="4835400" cy="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Ziel im Studiwerk Trier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4C8E909-0101-6D48-B1BB-6D8853E26070}"/>
              </a:ext>
            </a:extLst>
          </p:cNvPr>
          <p:cNvSpPr/>
          <p:nvPr/>
        </p:nvSpPr>
        <p:spPr>
          <a:xfrm>
            <a:off x="5409725" y="0"/>
            <a:ext cx="3734275" cy="5143500"/>
          </a:xfrm>
          <a:prstGeom prst="rect">
            <a:avLst/>
          </a:prstGeom>
          <a:solidFill>
            <a:srgbClr val="F5F7F9"/>
          </a:solidFill>
          <a:ln>
            <a:solidFill>
              <a:srgbClr val="F5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3" name="Google Shape;483;p42"/>
          <p:cNvSpPr txBox="1">
            <a:spLocks noGrp="1"/>
          </p:cNvSpPr>
          <p:nvPr>
            <p:ph type="subTitle" idx="1"/>
          </p:nvPr>
        </p:nvSpPr>
        <p:spPr>
          <a:xfrm>
            <a:off x="713225" y="1582100"/>
            <a:ext cx="5452906" cy="25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rgbClr val="184480"/>
              </a:buClr>
              <a:buNone/>
            </a:pPr>
            <a:r>
              <a:rPr lang="de-DE" dirty="0">
                <a:solidFill>
                  <a:srgbClr val="595F6B"/>
                </a:solidFill>
              </a:rPr>
              <a:t>Die große Herausforderung bei der Umsetzung des digitalen </a:t>
            </a:r>
            <a:r>
              <a:rPr lang="de-DE" dirty="0" err="1">
                <a:solidFill>
                  <a:srgbClr val="595F6B"/>
                </a:solidFill>
              </a:rPr>
              <a:t>Studiwerk</a:t>
            </a:r>
            <a:r>
              <a:rPr lang="de-DE" dirty="0">
                <a:solidFill>
                  <a:srgbClr val="595F6B"/>
                </a:solidFill>
              </a:rPr>
              <a:t> Trier Skills war es, von Anfang an eine intuitive Bedienung sicher zu stellen. </a:t>
            </a:r>
          </a:p>
          <a:p>
            <a:pPr marL="0" indent="0">
              <a:buClr>
                <a:srgbClr val="184480"/>
              </a:buClr>
              <a:buNone/>
            </a:pPr>
            <a:endParaRPr lang="de-DE" dirty="0">
              <a:solidFill>
                <a:srgbClr val="595F6B"/>
              </a:solidFill>
            </a:endParaRPr>
          </a:p>
          <a:p>
            <a:pPr marL="0" indent="0">
              <a:buClr>
                <a:srgbClr val="184480"/>
              </a:buClr>
              <a:buNone/>
            </a:pPr>
            <a:r>
              <a:rPr lang="de-DE" dirty="0">
                <a:solidFill>
                  <a:srgbClr val="595F6B"/>
                </a:solidFill>
              </a:rPr>
              <a:t>Um dies zu gewährleisten verfügt der </a:t>
            </a:r>
            <a:r>
              <a:rPr lang="de-DE" dirty="0" err="1">
                <a:solidFill>
                  <a:srgbClr val="595F6B"/>
                </a:solidFill>
              </a:rPr>
              <a:t>Skill</a:t>
            </a:r>
            <a:r>
              <a:rPr lang="de-DE" dirty="0">
                <a:solidFill>
                  <a:srgbClr val="595F6B"/>
                </a:solidFill>
              </a:rPr>
              <a:t> über mehr als 1000 Sprachbefehle. Zusätzlich kombinieren wir in der Version 1.10 auditive mit visuellen Antworten.</a:t>
            </a:r>
            <a:endParaRPr dirty="0">
              <a:solidFill>
                <a:srgbClr val="595F6B"/>
              </a:solidFill>
            </a:endParaRPr>
          </a:p>
        </p:txBody>
      </p:sp>
      <p:sp>
        <p:nvSpPr>
          <p:cNvPr id="484" name="Google Shape;484;p42"/>
          <p:cNvSpPr txBox="1">
            <a:spLocks noGrp="1"/>
          </p:cNvSpPr>
          <p:nvPr>
            <p:ph type="title"/>
          </p:nvPr>
        </p:nvSpPr>
        <p:spPr>
          <a:xfrm>
            <a:off x="713100" y="931850"/>
            <a:ext cx="4835400" cy="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err="1"/>
              <a:t>Herausforderungen</a:t>
            </a:r>
            <a:endParaRPr/>
          </a:p>
        </p:txBody>
      </p:sp>
      <p:pic>
        <p:nvPicPr>
          <p:cNvPr id="10" name="Grafik 9" descr="Ein Bild, das Text, Person, haltend, Hand enthält.&#10;&#10;Automatisch generierte Beschreibung">
            <a:extLst>
              <a:ext uri="{FF2B5EF4-FFF2-40B4-BE49-F238E27FC236}">
                <a16:creationId xmlns:a16="http://schemas.microsoft.com/office/drawing/2014/main" id="{DC2EFED4-AABA-584D-AA87-23EA44019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45" y="1450250"/>
            <a:ext cx="2590321" cy="36932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F2BF1B98-C89C-904B-83A5-E40F0F32ADA7}"/>
              </a:ext>
            </a:extLst>
          </p:cNvPr>
          <p:cNvSpPr/>
          <p:nvPr/>
        </p:nvSpPr>
        <p:spPr>
          <a:xfrm>
            <a:off x="7141753" y="3310256"/>
            <a:ext cx="52798" cy="45719"/>
          </a:xfrm>
          <a:prstGeom prst="rect">
            <a:avLst/>
          </a:prstGeom>
          <a:solidFill>
            <a:srgbClr val="000A13"/>
          </a:solidFill>
          <a:ln>
            <a:solidFill>
              <a:srgbClr val="000A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1355D9A-81D0-BB4F-980F-8673F48FBFEA}"/>
              </a:ext>
            </a:extLst>
          </p:cNvPr>
          <p:cNvSpPr txBox="1"/>
          <p:nvPr/>
        </p:nvSpPr>
        <p:spPr>
          <a:xfrm>
            <a:off x="7053852" y="3260690"/>
            <a:ext cx="234950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">
                <a:solidFill>
                  <a:srgbClr val="A4A8AC"/>
                </a:solidFill>
              </a:rPr>
              <a:t>ist</a:t>
            </a:r>
          </a:p>
        </p:txBody>
      </p:sp>
    </p:spTree>
    <p:extLst>
      <p:ext uri="{BB962C8B-B14F-4D97-AF65-F5344CB8AC3E}">
        <p14:creationId xmlns:p14="http://schemas.microsoft.com/office/powerpoint/2010/main" val="3713004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2"/>
          <p:cNvSpPr/>
          <p:nvPr/>
        </p:nvSpPr>
        <p:spPr>
          <a:xfrm rot="10800000">
            <a:off x="-4838538" y="201655"/>
            <a:ext cx="12135636" cy="4746546"/>
          </a:xfrm>
          <a:prstGeom prst="flowChartTerminator">
            <a:avLst/>
          </a:prstGeom>
          <a:solidFill>
            <a:schemeClr val="lt1"/>
          </a:soli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2"/>
          <p:cNvSpPr/>
          <p:nvPr/>
        </p:nvSpPr>
        <p:spPr>
          <a:xfrm rot="10800000">
            <a:off x="-4519316" y="506869"/>
            <a:ext cx="11505402" cy="4128084"/>
          </a:xfrm>
          <a:prstGeom prst="flowChartTerminator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42"/>
          <p:cNvSpPr/>
          <p:nvPr/>
        </p:nvSpPr>
        <p:spPr>
          <a:xfrm>
            <a:off x="5614800" y="1163750"/>
            <a:ext cx="2816100" cy="28161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42"/>
          <p:cNvSpPr/>
          <p:nvPr/>
        </p:nvSpPr>
        <p:spPr>
          <a:xfrm>
            <a:off x="5781948" y="1329917"/>
            <a:ext cx="2481600" cy="24837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lin ang="5400012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2" name="Google Shape;482;p42"/>
          <p:cNvPicPr preferRelativeResize="0"/>
          <p:nvPr/>
        </p:nvPicPr>
        <p:blipFill>
          <a:blip r:embed="rId3"/>
          <a:srcRect l="16750" r="16750"/>
          <a:stretch/>
        </p:blipFill>
        <p:spPr>
          <a:xfrm>
            <a:off x="5902100" y="1450250"/>
            <a:ext cx="2241300" cy="2241300"/>
          </a:xfrm>
          <a:prstGeom prst="ellipse">
            <a:avLst/>
          </a:prstGeom>
          <a:noFill/>
          <a:ln>
            <a:noFill/>
          </a:ln>
          <a:effectLst>
            <a:outerShdw blurRad="571500" dist="142875" dir="4800000" algn="bl" rotWithShape="0">
              <a:srgbClr val="000000">
                <a:alpha val="20000"/>
              </a:srgbClr>
            </a:outerShdw>
          </a:effectLst>
        </p:spPr>
      </p:pic>
      <p:sp>
        <p:nvSpPr>
          <p:cNvPr id="483" name="Google Shape;483;p42"/>
          <p:cNvSpPr txBox="1">
            <a:spLocks noGrp="1"/>
          </p:cNvSpPr>
          <p:nvPr>
            <p:ph type="subTitle" idx="1"/>
          </p:nvPr>
        </p:nvSpPr>
        <p:spPr>
          <a:xfrm>
            <a:off x="713225" y="1582100"/>
            <a:ext cx="4696500" cy="25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84480"/>
              </a:buClr>
              <a:buFont typeface="Arial"/>
              <a:buNone/>
            </a:pPr>
            <a:r>
              <a:rPr lang="de-DE" dirty="0">
                <a:solidFill>
                  <a:srgbClr val="595F6B"/>
                </a:solidFill>
              </a:rPr>
              <a:t>Die verschiedenen Anforderungen wurden individuell für Google und Alexa entwickelt.</a:t>
            </a:r>
            <a:endParaRPr dirty="0">
              <a:solidFill>
                <a:srgbClr val="595F6B"/>
              </a:solidFill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Clr>
                <a:srgbClr val="184480"/>
              </a:buClr>
              <a:buFont typeface="Arial"/>
              <a:buNone/>
            </a:pPr>
            <a:endParaRPr dirty="0">
              <a:solidFill>
                <a:srgbClr val="595F6B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de-DE" dirty="0">
                <a:solidFill>
                  <a:srgbClr val="595F6B"/>
                </a:solidFill>
              </a:rPr>
              <a:t>API Schnittstelle</a:t>
            </a:r>
            <a:endParaRPr dirty="0">
              <a:solidFill>
                <a:srgbClr val="595F6B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de-DE" dirty="0">
                <a:solidFill>
                  <a:srgbClr val="595F6B"/>
                </a:solidFill>
              </a:rPr>
              <a:t>Speiseplan, News, </a:t>
            </a:r>
            <a:r>
              <a:rPr lang="de-DE" dirty="0" err="1">
                <a:solidFill>
                  <a:srgbClr val="595F6B"/>
                </a:solidFill>
              </a:rPr>
              <a:t>DiMiDo</a:t>
            </a:r>
            <a:r>
              <a:rPr lang="de-DE" dirty="0">
                <a:solidFill>
                  <a:srgbClr val="595F6B"/>
                </a:solidFill>
              </a:rPr>
              <a:t> Programm</a:t>
            </a:r>
            <a:endParaRPr dirty="0">
              <a:solidFill>
                <a:srgbClr val="595F6B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●"/>
            </a:pPr>
            <a:r>
              <a:rPr lang="de-DE" dirty="0">
                <a:solidFill>
                  <a:srgbClr val="595F6B"/>
                </a:solidFill>
              </a:rPr>
              <a:t>Deutsche &amp; Englische Version</a:t>
            </a:r>
            <a:endParaRPr dirty="0">
              <a:solidFill>
                <a:srgbClr val="595F6B"/>
              </a:solidFill>
            </a:endParaRPr>
          </a:p>
          <a:p>
            <a:pPr marL="0" lvl="0" indent="0" algn="l" rtl="0">
              <a:spcBef>
                <a:spcPts val="170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595F6B"/>
                </a:solidFill>
              </a:rPr>
              <a:t>Um eine bestmögliche Nutzung zu gewährleisten, </a:t>
            </a:r>
            <a:r>
              <a:rPr lang="de-DE" dirty="0">
                <a:solidFill>
                  <a:srgbClr val="595F6B"/>
                </a:solidFill>
              </a:rPr>
              <a:t>ist</a:t>
            </a:r>
            <a:r>
              <a:rPr lang="en" dirty="0">
                <a:solidFill>
                  <a:srgbClr val="595F6B"/>
                </a:solidFill>
              </a:rPr>
              <a:t> jede Entwicklungsstufe gemeinsam mit Studenten getestet und validiert.</a:t>
            </a:r>
            <a:endParaRPr dirty="0">
              <a:solidFill>
                <a:srgbClr val="595F6B"/>
              </a:solidFill>
            </a:endParaRPr>
          </a:p>
        </p:txBody>
      </p:sp>
      <p:sp>
        <p:nvSpPr>
          <p:cNvPr id="484" name="Google Shape;484;p42"/>
          <p:cNvSpPr txBox="1">
            <a:spLocks noGrp="1"/>
          </p:cNvSpPr>
          <p:nvPr>
            <p:ph type="title"/>
          </p:nvPr>
        </p:nvSpPr>
        <p:spPr>
          <a:xfrm>
            <a:off x="713100" y="931850"/>
            <a:ext cx="4835400" cy="5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Die Entwicklung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35363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>
            <a:extLst>
              <a:ext uri="{FF2B5EF4-FFF2-40B4-BE49-F238E27FC236}">
                <a16:creationId xmlns:a16="http://schemas.microsoft.com/office/drawing/2014/main" id="{4F30EF69-BBAA-47FB-B694-6F14FD6AF11E}"/>
              </a:ext>
            </a:extLst>
          </p:cNvPr>
          <p:cNvSpPr/>
          <p:nvPr/>
        </p:nvSpPr>
        <p:spPr>
          <a:xfrm>
            <a:off x="0" y="20809"/>
            <a:ext cx="9144000" cy="5143500"/>
          </a:xfrm>
          <a:prstGeom prst="rect">
            <a:avLst/>
          </a:prstGeom>
          <a:solidFill>
            <a:srgbClr val="F5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9" name="Google Shape;509;p44"/>
          <p:cNvSpPr/>
          <p:nvPr/>
        </p:nvSpPr>
        <p:spPr>
          <a:xfrm>
            <a:off x="6179025" y="1359825"/>
            <a:ext cx="2511600" cy="2043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44"/>
          <p:cNvSpPr/>
          <p:nvPr/>
        </p:nvSpPr>
        <p:spPr>
          <a:xfrm>
            <a:off x="3319850" y="2626425"/>
            <a:ext cx="2511600" cy="2043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44"/>
          <p:cNvSpPr/>
          <p:nvPr/>
        </p:nvSpPr>
        <p:spPr>
          <a:xfrm>
            <a:off x="467575" y="1359825"/>
            <a:ext cx="2511600" cy="2043900"/>
          </a:xfrm>
          <a:prstGeom prst="roundRect">
            <a:avLst>
              <a:gd name="adj" fmla="val 16667"/>
            </a:avLst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44"/>
          <p:cNvSpPr/>
          <p:nvPr/>
        </p:nvSpPr>
        <p:spPr>
          <a:xfrm>
            <a:off x="6831075" y="840405"/>
            <a:ext cx="1194600" cy="11946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44"/>
          <p:cNvSpPr/>
          <p:nvPr/>
        </p:nvSpPr>
        <p:spPr>
          <a:xfrm>
            <a:off x="6940499" y="949829"/>
            <a:ext cx="975000" cy="975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lin ang="5400012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44"/>
          <p:cNvSpPr/>
          <p:nvPr/>
        </p:nvSpPr>
        <p:spPr>
          <a:xfrm>
            <a:off x="3974775" y="2099493"/>
            <a:ext cx="1194600" cy="11946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44"/>
          <p:cNvSpPr/>
          <p:nvPr/>
        </p:nvSpPr>
        <p:spPr>
          <a:xfrm>
            <a:off x="4084199" y="2208917"/>
            <a:ext cx="975000" cy="975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lin ang="5400012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44"/>
          <p:cNvSpPr/>
          <p:nvPr/>
        </p:nvSpPr>
        <p:spPr>
          <a:xfrm>
            <a:off x="1125675" y="840405"/>
            <a:ext cx="1194600" cy="11946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44"/>
          <p:cNvSpPr/>
          <p:nvPr/>
        </p:nvSpPr>
        <p:spPr>
          <a:xfrm>
            <a:off x="1235099" y="949829"/>
            <a:ext cx="975000" cy="975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lin ang="5400012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4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Die Core-Funktionen</a:t>
            </a:r>
            <a:endParaRPr/>
          </a:p>
        </p:txBody>
      </p:sp>
      <p:sp>
        <p:nvSpPr>
          <p:cNvPr id="521" name="Google Shape;521;p44"/>
          <p:cNvSpPr txBox="1">
            <a:spLocks noGrp="1"/>
          </p:cNvSpPr>
          <p:nvPr>
            <p:ph type="subTitle" idx="3"/>
          </p:nvPr>
        </p:nvSpPr>
        <p:spPr>
          <a:xfrm>
            <a:off x="3352850" y="3955700"/>
            <a:ext cx="24384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508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Direkte Abfrage &amp; Menünavigation</a:t>
            </a:r>
          </a:p>
        </p:txBody>
      </p:sp>
      <p:sp>
        <p:nvSpPr>
          <p:cNvPr id="522" name="Google Shape;522;p44"/>
          <p:cNvSpPr txBox="1">
            <a:spLocks noGrp="1"/>
          </p:cNvSpPr>
          <p:nvPr>
            <p:ph type="subTitle" idx="4"/>
          </p:nvPr>
        </p:nvSpPr>
        <p:spPr>
          <a:xfrm>
            <a:off x="3352850" y="3446000"/>
            <a:ext cx="24384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DiMiDo Programm</a:t>
            </a:r>
            <a:endParaRPr/>
          </a:p>
        </p:txBody>
      </p:sp>
      <p:sp>
        <p:nvSpPr>
          <p:cNvPr id="523" name="Google Shape;523;p44"/>
          <p:cNvSpPr txBox="1">
            <a:spLocks noGrp="1"/>
          </p:cNvSpPr>
          <p:nvPr>
            <p:ph type="subTitle" idx="5"/>
          </p:nvPr>
        </p:nvSpPr>
        <p:spPr>
          <a:xfrm>
            <a:off x="6212000" y="2679350"/>
            <a:ext cx="24384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508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Direkte Abfrage &amp; Menünavigation</a:t>
            </a:r>
          </a:p>
        </p:txBody>
      </p:sp>
      <p:sp>
        <p:nvSpPr>
          <p:cNvPr id="524" name="Google Shape;524;p44"/>
          <p:cNvSpPr txBox="1">
            <a:spLocks noGrp="1"/>
          </p:cNvSpPr>
          <p:nvPr>
            <p:ph type="subTitle" idx="6"/>
          </p:nvPr>
        </p:nvSpPr>
        <p:spPr>
          <a:xfrm>
            <a:off x="6212000" y="2169650"/>
            <a:ext cx="24384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News</a:t>
            </a:r>
            <a:endParaRPr/>
          </a:p>
        </p:txBody>
      </p:sp>
      <p:grpSp>
        <p:nvGrpSpPr>
          <p:cNvPr id="525" name="Google Shape;525;p44"/>
          <p:cNvGrpSpPr/>
          <p:nvPr/>
        </p:nvGrpSpPr>
        <p:grpSpPr>
          <a:xfrm>
            <a:off x="4398288" y="2522950"/>
            <a:ext cx="347675" cy="347675"/>
            <a:chOff x="3537338" y="1897400"/>
            <a:chExt cx="347675" cy="347675"/>
          </a:xfrm>
        </p:grpSpPr>
        <p:sp>
          <p:nvSpPr>
            <p:cNvPr id="526" name="Google Shape;526;p44"/>
            <p:cNvSpPr/>
            <p:nvPr/>
          </p:nvSpPr>
          <p:spPr>
            <a:xfrm>
              <a:off x="3537338" y="1897400"/>
              <a:ext cx="347675" cy="347675"/>
            </a:xfrm>
            <a:custGeom>
              <a:avLst/>
              <a:gdLst/>
              <a:ahLst/>
              <a:cxnLst/>
              <a:rect l="l" t="t" r="r" b="b"/>
              <a:pathLst>
                <a:path w="13907" h="13907" extrusionOk="0">
                  <a:moveTo>
                    <a:pt x="12395" y="810"/>
                  </a:moveTo>
                  <a:cubicBezTo>
                    <a:pt x="12776" y="810"/>
                    <a:pt x="13085" y="1119"/>
                    <a:pt x="13085" y="1488"/>
                  </a:cubicBezTo>
                  <a:lnTo>
                    <a:pt x="13085" y="12383"/>
                  </a:lnTo>
                  <a:cubicBezTo>
                    <a:pt x="13085" y="12775"/>
                    <a:pt x="12776" y="13073"/>
                    <a:pt x="12395" y="13073"/>
                  </a:cubicBezTo>
                  <a:lnTo>
                    <a:pt x="1501" y="13073"/>
                  </a:lnTo>
                  <a:cubicBezTo>
                    <a:pt x="1132" y="13073"/>
                    <a:pt x="822" y="12752"/>
                    <a:pt x="822" y="12383"/>
                  </a:cubicBezTo>
                  <a:lnTo>
                    <a:pt x="822" y="1488"/>
                  </a:lnTo>
                  <a:cubicBezTo>
                    <a:pt x="822" y="1119"/>
                    <a:pt x="1132" y="810"/>
                    <a:pt x="1501" y="810"/>
                  </a:cubicBezTo>
                  <a:close/>
                  <a:moveTo>
                    <a:pt x="1501" y="0"/>
                  </a:moveTo>
                  <a:cubicBezTo>
                    <a:pt x="667" y="0"/>
                    <a:pt x="0" y="667"/>
                    <a:pt x="0" y="1500"/>
                  </a:cubicBezTo>
                  <a:lnTo>
                    <a:pt x="0" y="12394"/>
                  </a:lnTo>
                  <a:cubicBezTo>
                    <a:pt x="0" y="13228"/>
                    <a:pt x="667" y="13907"/>
                    <a:pt x="1501" y="13907"/>
                  </a:cubicBezTo>
                  <a:lnTo>
                    <a:pt x="12395" y="13907"/>
                  </a:lnTo>
                  <a:cubicBezTo>
                    <a:pt x="13228" y="13907"/>
                    <a:pt x="13907" y="13228"/>
                    <a:pt x="13907" y="12394"/>
                  </a:cubicBezTo>
                  <a:lnTo>
                    <a:pt x="13907" y="1500"/>
                  </a:lnTo>
                  <a:cubicBezTo>
                    <a:pt x="13883" y="667"/>
                    <a:pt x="13216" y="0"/>
                    <a:pt x="12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4"/>
            <p:cNvSpPr/>
            <p:nvPr/>
          </p:nvSpPr>
          <p:spPr>
            <a:xfrm>
              <a:off x="3602238" y="2181050"/>
              <a:ext cx="217600" cy="19975"/>
            </a:xfrm>
            <a:custGeom>
              <a:avLst/>
              <a:gdLst/>
              <a:ahLst/>
              <a:cxnLst/>
              <a:rect l="l" t="t" r="r" b="b"/>
              <a:pathLst>
                <a:path w="8704" h="799" extrusionOk="0">
                  <a:moveTo>
                    <a:pt x="441" y="1"/>
                  </a:moveTo>
                  <a:cubicBezTo>
                    <a:pt x="238" y="1"/>
                    <a:pt x="48" y="144"/>
                    <a:pt x="24" y="358"/>
                  </a:cubicBezTo>
                  <a:cubicBezTo>
                    <a:pt x="0" y="596"/>
                    <a:pt x="191" y="798"/>
                    <a:pt x="429" y="798"/>
                  </a:cubicBezTo>
                  <a:lnTo>
                    <a:pt x="8251" y="798"/>
                  </a:lnTo>
                  <a:cubicBezTo>
                    <a:pt x="8465" y="798"/>
                    <a:pt x="8644" y="656"/>
                    <a:pt x="8668" y="441"/>
                  </a:cubicBezTo>
                  <a:cubicBezTo>
                    <a:pt x="8704" y="203"/>
                    <a:pt x="8513" y="1"/>
                    <a:pt x="8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4"/>
            <p:cNvSpPr/>
            <p:nvPr/>
          </p:nvSpPr>
          <p:spPr>
            <a:xfrm>
              <a:off x="3645688" y="2137000"/>
              <a:ext cx="130700" cy="20275"/>
            </a:xfrm>
            <a:custGeom>
              <a:avLst/>
              <a:gdLst/>
              <a:ahLst/>
              <a:cxnLst/>
              <a:rect l="l" t="t" r="r" b="b"/>
              <a:pathLst>
                <a:path w="5228" h="811" extrusionOk="0">
                  <a:moveTo>
                    <a:pt x="441" y="1"/>
                  </a:moveTo>
                  <a:cubicBezTo>
                    <a:pt x="238" y="1"/>
                    <a:pt x="60" y="155"/>
                    <a:pt x="24" y="358"/>
                  </a:cubicBezTo>
                  <a:cubicBezTo>
                    <a:pt x="0" y="596"/>
                    <a:pt x="191" y="810"/>
                    <a:pt x="429" y="810"/>
                  </a:cubicBezTo>
                  <a:lnTo>
                    <a:pt x="4787" y="810"/>
                  </a:lnTo>
                  <a:cubicBezTo>
                    <a:pt x="5025" y="810"/>
                    <a:pt x="5227" y="596"/>
                    <a:pt x="5191" y="358"/>
                  </a:cubicBezTo>
                  <a:cubicBezTo>
                    <a:pt x="5168" y="155"/>
                    <a:pt x="4989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4"/>
            <p:cNvSpPr/>
            <p:nvPr/>
          </p:nvSpPr>
          <p:spPr>
            <a:xfrm>
              <a:off x="3580788" y="1940850"/>
              <a:ext cx="259875" cy="172650"/>
            </a:xfrm>
            <a:custGeom>
              <a:avLst/>
              <a:gdLst/>
              <a:ahLst/>
              <a:cxnLst/>
              <a:rect l="l" t="t" r="r" b="b"/>
              <a:pathLst>
                <a:path w="10395" h="6906" extrusionOk="0">
                  <a:moveTo>
                    <a:pt x="2799" y="810"/>
                  </a:moveTo>
                  <a:lnTo>
                    <a:pt x="810" y="4846"/>
                  </a:lnTo>
                  <a:lnTo>
                    <a:pt x="810" y="810"/>
                  </a:lnTo>
                  <a:close/>
                  <a:moveTo>
                    <a:pt x="9609" y="810"/>
                  </a:moveTo>
                  <a:lnTo>
                    <a:pt x="9609" y="5215"/>
                  </a:lnTo>
                  <a:lnTo>
                    <a:pt x="7311" y="1905"/>
                  </a:lnTo>
                  <a:cubicBezTo>
                    <a:pt x="7240" y="1810"/>
                    <a:pt x="7121" y="1727"/>
                    <a:pt x="6990" y="1727"/>
                  </a:cubicBezTo>
                  <a:cubicBezTo>
                    <a:pt x="6847" y="1727"/>
                    <a:pt x="6728" y="1786"/>
                    <a:pt x="6656" y="1905"/>
                  </a:cubicBezTo>
                  <a:lnTo>
                    <a:pt x="5513" y="3537"/>
                  </a:lnTo>
                  <a:lnTo>
                    <a:pt x="4168" y="810"/>
                  </a:lnTo>
                  <a:close/>
                  <a:moveTo>
                    <a:pt x="3477" y="1334"/>
                  </a:moveTo>
                  <a:lnTo>
                    <a:pt x="5823" y="6108"/>
                  </a:lnTo>
                  <a:lnTo>
                    <a:pt x="1120" y="6108"/>
                  </a:lnTo>
                  <a:lnTo>
                    <a:pt x="3477" y="1334"/>
                  </a:lnTo>
                  <a:close/>
                  <a:moveTo>
                    <a:pt x="6954" y="2882"/>
                  </a:moveTo>
                  <a:lnTo>
                    <a:pt x="9204" y="6120"/>
                  </a:lnTo>
                  <a:lnTo>
                    <a:pt x="6728" y="6120"/>
                  </a:lnTo>
                  <a:lnTo>
                    <a:pt x="6728" y="6108"/>
                  </a:lnTo>
                  <a:lnTo>
                    <a:pt x="5882" y="4394"/>
                  </a:lnTo>
                  <a:lnTo>
                    <a:pt x="6954" y="2882"/>
                  </a:lnTo>
                  <a:close/>
                  <a:moveTo>
                    <a:pt x="406" y="0"/>
                  </a:moveTo>
                  <a:cubicBezTo>
                    <a:pt x="179" y="0"/>
                    <a:pt x="1" y="179"/>
                    <a:pt x="1" y="405"/>
                  </a:cubicBezTo>
                  <a:lnTo>
                    <a:pt x="1" y="6501"/>
                  </a:lnTo>
                  <a:cubicBezTo>
                    <a:pt x="1" y="6727"/>
                    <a:pt x="179" y="6906"/>
                    <a:pt x="406" y="6906"/>
                  </a:cubicBezTo>
                  <a:lnTo>
                    <a:pt x="9978" y="6906"/>
                  </a:lnTo>
                  <a:cubicBezTo>
                    <a:pt x="10204" y="6906"/>
                    <a:pt x="10383" y="6727"/>
                    <a:pt x="10383" y="6501"/>
                  </a:cubicBezTo>
                  <a:lnTo>
                    <a:pt x="10383" y="405"/>
                  </a:lnTo>
                  <a:cubicBezTo>
                    <a:pt x="10395" y="179"/>
                    <a:pt x="10216" y="0"/>
                    <a:pt x="99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0" name="Google Shape;530;p44"/>
          <p:cNvSpPr/>
          <p:nvPr/>
        </p:nvSpPr>
        <p:spPr>
          <a:xfrm>
            <a:off x="1545925" y="1231513"/>
            <a:ext cx="353350" cy="347975"/>
          </a:xfrm>
          <a:custGeom>
            <a:avLst/>
            <a:gdLst/>
            <a:ahLst/>
            <a:cxnLst/>
            <a:rect l="l" t="t" r="r" b="b"/>
            <a:pathLst>
              <a:path w="14134" h="13919" extrusionOk="0">
                <a:moveTo>
                  <a:pt x="12812" y="8644"/>
                </a:moveTo>
                <a:cubicBezTo>
                  <a:pt x="12943" y="8644"/>
                  <a:pt x="13026" y="8692"/>
                  <a:pt x="13085" y="8763"/>
                </a:cubicBezTo>
                <a:cubicBezTo>
                  <a:pt x="13181" y="8846"/>
                  <a:pt x="13193" y="8965"/>
                  <a:pt x="13169" y="9085"/>
                </a:cubicBezTo>
                <a:lnTo>
                  <a:pt x="12347" y="12323"/>
                </a:lnTo>
                <a:lnTo>
                  <a:pt x="11526" y="9085"/>
                </a:lnTo>
                <a:cubicBezTo>
                  <a:pt x="11502" y="8965"/>
                  <a:pt x="11514" y="8846"/>
                  <a:pt x="11573" y="8763"/>
                </a:cubicBezTo>
                <a:cubicBezTo>
                  <a:pt x="11633" y="8692"/>
                  <a:pt x="11740" y="8644"/>
                  <a:pt x="11859" y="8644"/>
                </a:cubicBezTo>
                <a:close/>
                <a:moveTo>
                  <a:pt x="12728" y="834"/>
                </a:moveTo>
                <a:cubicBezTo>
                  <a:pt x="12847" y="834"/>
                  <a:pt x="12978" y="881"/>
                  <a:pt x="13062" y="964"/>
                </a:cubicBezTo>
                <a:cubicBezTo>
                  <a:pt x="13240" y="1143"/>
                  <a:pt x="13240" y="1441"/>
                  <a:pt x="13062" y="1619"/>
                </a:cubicBezTo>
                <a:lnTo>
                  <a:pt x="12085" y="2608"/>
                </a:lnTo>
                <a:lnTo>
                  <a:pt x="1786" y="12906"/>
                </a:lnTo>
                <a:cubicBezTo>
                  <a:pt x="1691" y="12990"/>
                  <a:pt x="1572" y="13037"/>
                  <a:pt x="1453" y="13037"/>
                </a:cubicBezTo>
                <a:cubicBezTo>
                  <a:pt x="1334" y="13037"/>
                  <a:pt x="1215" y="12990"/>
                  <a:pt x="1120" y="12906"/>
                </a:cubicBezTo>
                <a:cubicBezTo>
                  <a:pt x="941" y="12728"/>
                  <a:pt x="941" y="12430"/>
                  <a:pt x="1120" y="12252"/>
                </a:cubicBezTo>
                <a:lnTo>
                  <a:pt x="12407" y="964"/>
                </a:lnTo>
                <a:cubicBezTo>
                  <a:pt x="12490" y="881"/>
                  <a:pt x="12609" y="834"/>
                  <a:pt x="12728" y="834"/>
                </a:cubicBezTo>
                <a:close/>
                <a:moveTo>
                  <a:pt x="12716" y="0"/>
                </a:moveTo>
                <a:cubicBezTo>
                  <a:pt x="12383" y="0"/>
                  <a:pt x="12050" y="131"/>
                  <a:pt x="11811" y="369"/>
                </a:cubicBezTo>
                <a:lnTo>
                  <a:pt x="489" y="11704"/>
                </a:lnTo>
                <a:cubicBezTo>
                  <a:pt x="0" y="12192"/>
                  <a:pt x="0" y="13014"/>
                  <a:pt x="489" y="13502"/>
                </a:cubicBezTo>
                <a:cubicBezTo>
                  <a:pt x="728" y="13741"/>
                  <a:pt x="1048" y="13880"/>
                  <a:pt x="1395" y="13880"/>
                </a:cubicBezTo>
                <a:cubicBezTo>
                  <a:pt x="1445" y="13880"/>
                  <a:pt x="1497" y="13877"/>
                  <a:pt x="1548" y="13871"/>
                </a:cubicBezTo>
                <a:cubicBezTo>
                  <a:pt x="1846" y="13847"/>
                  <a:pt x="2108" y="13704"/>
                  <a:pt x="2322" y="13502"/>
                </a:cubicBezTo>
                <a:lnTo>
                  <a:pt x="11966" y="3858"/>
                </a:lnTo>
                <a:lnTo>
                  <a:pt x="11966" y="7144"/>
                </a:lnTo>
                <a:lnTo>
                  <a:pt x="11371" y="6441"/>
                </a:lnTo>
                <a:cubicBezTo>
                  <a:pt x="11288" y="6346"/>
                  <a:pt x="11178" y="6298"/>
                  <a:pt x="11066" y="6298"/>
                </a:cubicBezTo>
                <a:cubicBezTo>
                  <a:pt x="10969" y="6298"/>
                  <a:pt x="10870" y="6334"/>
                  <a:pt x="10788" y="6406"/>
                </a:cubicBezTo>
                <a:cubicBezTo>
                  <a:pt x="10609" y="6548"/>
                  <a:pt x="10597" y="6799"/>
                  <a:pt x="10740" y="6977"/>
                </a:cubicBezTo>
                <a:lnTo>
                  <a:pt x="11514" y="7906"/>
                </a:lnTo>
                <a:cubicBezTo>
                  <a:pt x="11276" y="7965"/>
                  <a:pt x="11085" y="8096"/>
                  <a:pt x="10930" y="8287"/>
                </a:cubicBezTo>
                <a:cubicBezTo>
                  <a:pt x="10728" y="8561"/>
                  <a:pt x="10657" y="8930"/>
                  <a:pt x="10740" y="9299"/>
                </a:cubicBezTo>
                <a:lnTo>
                  <a:pt x="11728" y="13216"/>
                </a:lnTo>
                <a:cubicBezTo>
                  <a:pt x="11847" y="13680"/>
                  <a:pt x="12050" y="13918"/>
                  <a:pt x="12347" y="13918"/>
                </a:cubicBezTo>
                <a:cubicBezTo>
                  <a:pt x="12645" y="13918"/>
                  <a:pt x="12859" y="13680"/>
                  <a:pt x="12978" y="13216"/>
                </a:cubicBezTo>
                <a:lnTo>
                  <a:pt x="13955" y="9299"/>
                </a:lnTo>
                <a:cubicBezTo>
                  <a:pt x="14050" y="8930"/>
                  <a:pt x="13966" y="8573"/>
                  <a:pt x="13764" y="8287"/>
                </a:cubicBezTo>
                <a:cubicBezTo>
                  <a:pt x="13645" y="8096"/>
                  <a:pt x="13431" y="7965"/>
                  <a:pt x="13216" y="7894"/>
                </a:cubicBezTo>
                <a:lnTo>
                  <a:pt x="13990" y="6965"/>
                </a:lnTo>
                <a:cubicBezTo>
                  <a:pt x="14133" y="6787"/>
                  <a:pt x="14109" y="6537"/>
                  <a:pt x="13943" y="6382"/>
                </a:cubicBezTo>
                <a:cubicBezTo>
                  <a:pt x="13864" y="6319"/>
                  <a:pt x="13771" y="6288"/>
                  <a:pt x="13678" y="6288"/>
                </a:cubicBezTo>
                <a:cubicBezTo>
                  <a:pt x="13561" y="6288"/>
                  <a:pt x="13446" y="6337"/>
                  <a:pt x="13359" y="6429"/>
                </a:cubicBezTo>
                <a:lnTo>
                  <a:pt x="12764" y="7132"/>
                </a:lnTo>
                <a:lnTo>
                  <a:pt x="12764" y="3036"/>
                </a:lnTo>
                <a:lnTo>
                  <a:pt x="13633" y="2179"/>
                </a:lnTo>
                <a:cubicBezTo>
                  <a:pt x="14121" y="1679"/>
                  <a:pt x="14121" y="869"/>
                  <a:pt x="13633" y="369"/>
                </a:cubicBezTo>
                <a:cubicBezTo>
                  <a:pt x="13395" y="131"/>
                  <a:pt x="13062" y="0"/>
                  <a:pt x="127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44"/>
          <p:cNvSpPr/>
          <p:nvPr/>
        </p:nvSpPr>
        <p:spPr>
          <a:xfrm>
            <a:off x="7254850" y="1296050"/>
            <a:ext cx="347075" cy="347075"/>
          </a:xfrm>
          <a:custGeom>
            <a:avLst/>
            <a:gdLst/>
            <a:ahLst/>
            <a:cxnLst/>
            <a:rect l="l" t="t" r="r" b="b"/>
            <a:pathLst>
              <a:path w="13883" h="13883" extrusionOk="0">
                <a:moveTo>
                  <a:pt x="2215" y="1822"/>
                </a:moveTo>
                <a:cubicBezTo>
                  <a:pt x="2370" y="3679"/>
                  <a:pt x="2798" y="5394"/>
                  <a:pt x="3477" y="6751"/>
                </a:cubicBezTo>
                <a:cubicBezTo>
                  <a:pt x="3584" y="6977"/>
                  <a:pt x="3703" y="7180"/>
                  <a:pt x="3822" y="7370"/>
                </a:cubicBezTo>
                <a:cubicBezTo>
                  <a:pt x="3143" y="7120"/>
                  <a:pt x="2512" y="6584"/>
                  <a:pt x="1989" y="5810"/>
                </a:cubicBezTo>
                <a:cubicBezTo>
                  <a:pt x="1274" y="4739"/>
                  <a:pt x="857" y="3334"/>
                  <a:pt x="798" y="1822"/>
                </a:cubicBezTo>
                <a:close/>
                <a:moveTo>
                  <a:pt x="13049" y="1822"/>
                </a:moveTo>
                <a:cubicBezTo>
                  <a:pt x="12978" y="3334"/>
                  <a:pt x="12561" y="4739"/>
                  <a:pt x="11847" y="5810"/>
                </a:cubicBezTo>
                <a:cubicBezTo>
                  <a:pt x="11323" y="6584"/>
                  <a:pt x="10704" y="7120"/>
                  <a:pt x="10025" y="7370"/>
                </a:cubicBezTo>
                <a:cubicBezTo>
                  <a:pt x="10144" y="7180"/>
                  <a:pt x="10263" y="6965"/>
                  <a:pt x="10371" y="6763"/>
                </a:cubicBezTo>
                <a:cubicBezTo>
                  <a:pt x="11049" y="5394"/>
                  <a:pt x="11490" y="3679"/>
                  <a:pt x="11633" y="1822"/>
                </a:cubicBezTo>
                <a:close/>
                <a:moveTo>
                  <a:pt x="10847" y="810"/>
                </a:moveTo>
                <a:cubicBezTo>
                  <a:pt x="10799" y="2917"/>
                  <a:pt x="10371" y="4882"/>
                  <a:pt x="9609" y="6382"/>
                </a:cubicBezTo>
                <a:cubicBezTo>
                  <a:pt x="9359" y="6882"/>
                  <a:pt x="9085" y="7310"/>
                  <a:pt x="8787" y="7656"/>
                </a:cubicBezTo>
                <a:cubicBezTo>
                  <a:pt x="8775" y="7668"/>
                  <a:pt x="8763" y="7691"/>
                  <a:pt x="8751" y="7715"/>
                </a:cubicBezTo>
                <a:cubicBezTo>
                  <a:pt x="8477" y="8049"/>
                  <a:pt x="8180" y="8311"/>
                  <a:pt x="7858" y="8465"/>
                </a:cubicBezTo>
                <a:cubicBezTo>
                  <a:pt x="7846" y="8489"/>
                  <a:pt x="7823" y="8489"/>
                  <a:pt x="7799" y="8501"/>
                </a:cubicBezTo>
                <a:cubicBezTo>
                  <a:pt x="7513" y="8644"/>
                  <a:pt x="7215" y="8727"/>
                  <a:pt x="6918" y="8727"/>
                </a:cubicBezTo>
                <a:cubicBezTo>
                  <a:pt x="6620" y="8727"/>
                  <a:pt x="6322" y="8644"/>
                  <a:pt x="6037" y="8501"/>
                </a:cubicBezTo>
                <a:cubicBezTo>
                  <a:pt x="6025" y="8489"/>
                  <a:pt x="6013" y="8489"/>
                  <a:pt x="5977" y="8465"/>
                </a:cubicBezTo>
                <a:cubicBezTo>
                  <a:pt x="5668" y="8311"/>
                  <a:pt x="5358" y="8049"/>
                  <a:pt x="5060" y="7715"/>
                </a:cubicBezTo>
                <a:cubicBezTo>
                  <a:pt x="5037" y="7691"/>
                  <a:pt x="5025" y="7668"/>
                  <a:pt x="5013" y="7656"/>
                </a:cubicBezTo>
                <a:cubicBezTo>
                  <a:pt x="4727" y="7310"/>
                  <a:pt x="4441" y="6882"/>
                  <a:pt x="4191" y="6382"/>
                </a:cubicBezTo>
                <a:cubicBezTo>
                  <a:pt x="3453" y="4894"/>
                  <a:pt x="3012" y="2917"/>
                  <a:pt x="2953" y="810"/>
                </a:cubicBezTo>
                <a:close/>
                <a:moveTo>
                  <a:pt x="7620" y="9454"/>
                </a:moveTo>
                <a:lnTo>
                  <a:pt x="7620" y="10906"/>
                </a:lnTo>
                <a:lnTo>
                  <a:pt x="6251" y="10906"/>
                </a:lnTo>
                <a:lnTo>
                  <a:pt x="6251" y="9454"/>
                </a:lnTo>
                <a:cubicBezTo>
                  <a:pt x="6477" y="9513"/>
                  <a:pt x="6692" y="9537"/>
                  <a:pt x="6930" y="9537"/>
                </a:cubicBezTo>
                <a:cubicBezTo>
                  <a:pt x="7168" y="9537"/>
                  <a:pt x="7394" y="9513"/>
                  <a:pt x="7620" y="9454"/>
                </a:cubicBezTo>
                <a:close/>
                <a:moveTo>
                  <a:pt x="9097" y="11716"/>
                </a:moveTo>
                <a:cubicBezTo>
                  <a:pt x="9478" y="11716"/>
                  <a:pt x="9775" y="12025"/>
                  <a:pt x="9775" y="12394"/>
                </a:cubicBezTo>
                <a:lnTo>
                  <a:pt x="9775" y="13073"/>
                </a:lnTo>
                <a:lnTo>
                  <a:pt x="4048" y="13073"/>
                </a:lnTo>
                <a:lnTo>
                  <a:pt x="4048" y="12394"/>
                </a:lnTo>
                <a:cubicBezTo>
                  <a:pt x="4048" y="12025"/>
                  <a:pt x="4358" y="11716"/>
                  <a:pt x="4727" y="11716"/>
                </a:cubicBezTo>
                <a:close/>
                <a:moveTo>
                  <a:pt x="2572" y="0"/>
                </a:moveTo>
                <a:cubicBezTo>
                  <a:pt x="2346" y="0"/>
                  <a:pt x="2167" y="179"/>
                  <a:pt x="2167" y="405"/>
                </a:cubicBezTo>
                <a:cubicBezTo>
                  <a:pt x="2167" y="595"/>
                  <a:pt x="2167" y="798"/>
                  <a:pt x="2179" y="1000"/>
                </a:cubicBezTo>
                <a:lnTo>
                  <a:pt x="310" y="1000"/>
                </a:lnTo>
                <a:cubicBezTo>
                  <a:pt x="143" y="1000"/>
                  <a:pt x="12" y="1131"/>
                  <a:pt x="12" y="1286"/>
                </a:cubicBezTo>
                <a:cubicBezTo>
                  <a:pt x="0" y="3155"/>
                  <a:pt x="476" y="4917"/>
                  <a:pt x="1346" y="6251"/>
                </a:cubicBezTo>
                <a:cubicBezTo>
                  <a:pt x="2203" y="7537"/>
                  <a:pt x="3334" y="8275"/>
                  <a:pt x="4560" y="8346"/>
                </a:cubicBezTo>
                <a:cubicBezTo>
                  <a:pt x="4846" y="8644"/>
                  <a:pt x="5132" y="8906"/>
                  <a:pt x="5441" y="9096"/>
                </a:cubicBezTo>
                <a:lnTo>
                  <a:pt x="5441" y="10906"/>
                </a:lnTo>
                <a:lnTo>
                  <a:pt x="4358" y="10906"/>
                </a:lnTo>
                <a:cubicBezTo>
                  <a:pt x="3763" y="10906"/>
                  <a:pt x="3274" y="11406"/>
                  <a:pt x="3274" y="12002"/>
                </a:cubicBezTo>
                <a:lnTo>
                  <a:pt x="3274" y="13085"/>
                </a:lnTo>
                <a:lnTo>
                  <a:pt x="3108" y="13085"/>
                </a:lnTo>
                <a:cubicBezTo>
                  <a:pt x="3060" y="13085"/>
                  <a:pt x="3012" y="13097"/>
                  <a:pt x="2989" y="13133"/>
                </a:cubicBezTo>
                <a:cubicBezTo>
                  <a:pt x="2655" y="13466"/>
                  <a:pt x="2893" y="13883"/>
                  <a:pt x="3239" y="13883"/>
                </a:cubicBezTo>
                <a:lnTo>
                  <a:pt x="10787" y="13883"/>
                </a:lnTo>
                <a:cubicBezTo>
                  <a:pt x="10835" y="13883"/>
                  <a:pt x="10871" y="13871"/>
                  <a:pt x="10906" y="13847"/>
                </a:cubicBezTo>
                <a:cubicBezTo>
                  <a:pt x="11240" y="13502"/>
                  <a:pt x="10990" y="13085"/>
                  <a:pt x="10656" y="13085"/>
                </a:cubicBezTo>
                <a:lnTo>
                  <a:pt x="10621" y="13085"/>
                </a:lnTo>
                <a:lnTo>
                  <a:pt x="10621" y="12418"/>
                </a:lnTo>
                <a:cubicBezTo>
                  <a:pt x="10621" y="11585"/>
                  <a:pt x="9954" y="10906"/>
                  <a:pt x="9120" y="10906"/>
                </a:cubicBezTo>
                <a:lnTo>
                  <a:pt x="8454" y="10906"/>
                </a:lnTo>
                <a:lnTo>
                  <a:pt x="8454" y="9096"/>
                </a:lnTo>
                <a:cubicBezTo>
                  <a:pt x="8763" y="8906"/>
                  <a:pt x="9049" y="8668"/>
                  <a:pt x="9335" y="8346"/>
                </a:cubicBezTo>
                <a:cubicBezTo>
                  <a:pt x="10549" y="8275"/>
                  <a:pt x="11692" y="7549"/>
                  <a:pt x="12537" y="6251"/>
                </a:cubicBezTo>
                <a:cubicBezTo>
                  <a:pt x="13407" y="4953"/>
                  <a:pt x="13883" y="3227"/>
                  <a:pt x="13883" y="1405"/>
                </a:cubicBezTo>
                <a:cubicBezTo>
                  <a:pt x="13859" y="1191"/>
                  <a:pt x="13657" y="1000"/>
                  <a:pt x="13430" y="1000"/>
                </a:cubicBezTo>
                <a:lnTo>
                  <a:pt x="11680" y="1000"/>
                </a:lnTo>
                <a:cubicBezTo>
                  <a:pt x="11680" y="798"/>
                  <a:pt x="11692" y="595"/>
                  <a:pt x="11692" y="405"/>
                </a:cubicBezTo>
                <a:cubicBezTo>
                  <a:pt x="11692" y="179"/>
                  <a:pt x="11514" y="0"/>
                  <a:pt x="112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44"/>
          <p:cNvSpPr txBox="1">
            <a:spLocks noGrp="1"/>
          </p:cNvSpPr>
          <p:nvPr>
            <p:ph type="subTitle" idx="1"/>
          </p:nvPr>
        </p:nvSpPr>
        <p:spPr>
          <a:xfrm>
            <a:off x="503725" y="2679350"/>
            <a:ext cx="24384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508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Direkte Abfrage &amp; Menünavigation</a:t>
            </a:r>
            <a:endParaRPr/>
          </a:p>
        </p:txBody>
      </p:sp>
      <p:sp>
        <p:nvSpPr>
          <p:cNvPr id="533" name="Google Shape;533;p44"/>
          <p:cNvSpPr txBox="1">
            <a:spLocks noGrp="1"/>
          </p:cNvSpPr>
          <p:nvPr>
            <p:ph type="subTitle" idx="2"/>
          </p:nvPr>
        </p:nvSpPr>
        <p:spPr>
          <a:xfrm>
            <a:off x="503775" y="2169650"/>
            <a:ext cx="24384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Speiseplan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18D740-2A1F-428A-A7AC-DFD7306B9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3 Haupthemen von www.studiwerk.de via </a:t>
            </a:r>
            <a:r>
              <a:rPr lang="de-DE" dirty="0" err="1"/>
              <a:t>Studiwerk</a:t>
            </a:r>
            <a:r>
              <a:rPr lang="de-DE" dirty="0"/>
              <a:t>-Skill sprachlich übertragen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11232FE-20BC-4AF3-BFEA-03579B486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5230B02A-709D-46C6-B1C3-595D854EAA27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0D9FAD42-737D-468A-9220-01FB077C9C32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0A749764-D7C6-4C26-B943-144E164B2ABC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251FD620-D94D-48DB-ABE2-C220FFA1C3C6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Untertitel 7">
            <a:extLst>
              <a:ext uri="{FF2B5EF4-FFF2-40B4-BE49-F238E27FC236}">
                <a16:creationId xmlns:a16="http://schemas.microsoft.com/office/drawing/2014/main" id="{8C2DA113-1BB9-4B52-9CB3-C3450F82EC5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D3A114C-D8BF-4D3F-B58E-1BA3D189D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50" y="1194139"/>
            <a:ext cx="2464276" cy="533331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BD2EDF6-F1DE-427F-BD57-DF95C9AD0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049" y="1222353"/>
            <a:ext cx="2464276" cy="533331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E96AC85-1F17-4B38-92B5-B491E0F3C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125" y="1222353"/>
            <a:ext cx="2464276" cy="533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87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6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8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Die Schritte der Entwicklung</a:t>
            </a:r>
            <a:endParaRPr/>
          </a:p>
        </p:txBody>
      </p:sp>
      <p:sp>
        <p:nvSpPr>
          <p:cNvPr id="930" name="Google Shape;930;p64"/>
          <p:cNvSpPr txBox="1">
            <a:spLocks noGrp="1"/>
          </p:cNvSpPr>
          <p:nvPr>
            <p:ph type="subTitle" idx="1"/>
          </p:nvPr>
        </p:nvSpPr>
        <p:spPr>
          <a:xfrm>
            <a:off x="5429000" y="1683078"/>
            <a:ext cx="30021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Es gab insgesamt 58 verschiedene Versionen des Google &amp; Alexa Skills</a:t>
            </a:r>
            <a:endParaRPr sz="1200"/>
          </a:p>
        </p:txBody>
      </p:sp>
      <p:sp>
        <p:nvSpPr>
          <p:cNvPr id="931" name="Google Shape;931;p64"/>
          <p:cNvSpPr txBox="1">
            <a:spLocks noGrp="1"/>
          </p:cNvSpPr>
          <p:nvPr>
            <p:ph type="subTitle" idx="2"/>
          </p:nvPr>
        </p:nvSpPr>
        <p:spPr>
          <a:xfrm>
            <a:off x="5428999" y="1365825"/>
            <a:ext cx="3450647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1. Programmieren</a:t>
            </a:r>
            <a:endParaRPr/>
          </a:p>
        </p:txBody>
      </p:sp>
      <p:sp>
        <p:nvSpPr>
          <p:cNvPr id="932" name="Google Shape;932;p64"/>
          <p:cNvSpPr txBox="1">
            <a:spLocks noGrp="1"/>
          </p:cNvSpPr>
          <p:nvPr>
            <p:ph type="subTitle" idx="3"/>
          </p:nvPr>
        </p:nvSpPr>
        <p:spPr>
          <a:xfrm>
            <a:off x="5429000" y="3018938"/>
            <a:ext cx="30021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Nach jeder Verbesserung wurde mit Studenten der Hochschule und Universität getestet.</a:t>
            </a:r>
            <a:endParaRPr sz="1200"/>
          </a:p>
        </p:txBody>
      </p:sp>
      <p:sp>
        <p:nvSpPr>
          <p:cNvPr id="933" name="Google Shape;933;p64"/>
          <p:cNvSpPr txBox="1">
            <a:spLocks noGrp="1"/>
          </p:cNvSpPr>
          <p:nvPr>
            <p:ph type="subTitle" idx="4"/>
          </p:nvPr>
        </p:nvSpPr>
        <p:spPr>
          <a:xfrm>
            <a:off x="5429000" y="2639888"/>
            <a:ext cx="30021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Testen</a:t>
            </a:r>
            <a:endParaRPr/>
          </a:p>
        </p:txBody>
      </p:sp>
      <p:sp>
        <p:nvSpPr>
          <p:cNvPr id="934" name="Google Shape;934;p64"/>
          <p:cNvSpPr txBox="1">
            <a:spLocks noGrp="1"/>
          </p:cNvSpPr>
          <p:nvPr>
            <p:ph type="subTitle" idx="5"/>
          </p:nvPr>
        </p:nvSpPr>
        <p:spPr>
          <a:xfrm>
            <a:off x="5429000" y="4121425"/>
            <a:ext cx="30021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Vorschläge zur Verbesserungen wurden umgesetzt um den Studenten die best mögliche User Experience zu bieten. </a:t>
            </a:r>
            <a:endParaRPr sz="1200"/>
          </a:p>
        </p:txBody>
      </p:sp>
      <p:sp>
        <p:nvSpPr>
          <p:cNvPr id="935" name="Google Shape;935;p64"/>
          <p:cNvSpPr txBox="1">
            <a:spLocks noGrp="1"/>
          </p:cNvSpPr>
          <p:nvPr>
            <p:ph type="subTitle" idx="6"/>
          </p:nvPr>
        </p:nvSpPr>
        <p:spPr>
          <a:xfrm>
            <a:off x="5429000" y="3750625"/>
            <a:ext cx="3002100" cy="3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Verbessern</a:t>
            </a:r>
            <a:endParaRPr/>
          </a:p>
        </p:txBody>
      </p:sp>
      <p:sp>
        <p:nvSpPr>
          <p:cNvPr id="936" name="Google Shape;936;p64"/>
          <p:cNvSpPr/>
          <p:nvPr/>
        </p:nvSpPr>
        <p:spPr>
          <a:xfrm>
            <a:off x="1429425" y="1680200"/>
            <a:ext cx="2297400" cy="2297400"/>
          </a:xfrm>
          <a:prstGeom prst="ellipse">
            <a:avLst/>
          </a:prstGeom>
          <a:solidFill>
            <a:srgbClr val="7AB0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64"/>
          <p:cNvSpPr/>
          <p:nvPr/>
        </p:nvSpPr>
        <p:spPr>
          <a:xfrm>
            <a:off x="1560902" y="1811677"/>
            <a:ext cx="2032200" cy="20322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64"/>
          <p:cNvSpPr/>
          <p:nvPr/>
        </p:nvSpPr>
        <p:spPr>
          <a:xfrm>
            <a:off x="1729089" y="1979864"/>
            <a:ext cx="1698000" cy="1698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lin ang="5400700" scaled="0"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64"/>
          <p:cNvSpPr/>
          <p:nvPr/>
        </p:nvSpPr>
        <p:spPr>
          <a:xfrm>
            <a:off x="2929091" y="1680194"/>
            <a:ext cx="378000" cy="378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64"/>
          <p:cNvSpPr/>
          <p:nvPr/>
        </p:nvSpPr>
        <p:spPr>
          <a:xfrm>
            <a:off x="3001788" y="1752919"/>
            <a:ext cx="232500" cy="232800"/>
          </a:xfrm>
          <a:prstGeom prst="ellipse">
            <a:avLst/>
          </a:prstGeom>
          <a:solidFill>
            <a:srgbClr val="F6CD39"/>
          </a:soli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64"/>
          <p:cNvSpPr/>
          <p:nvPr/>
        </p:nvSpPr>
        <p:spPr>
          <a:xfrm>
            <a:off x="2929091" y="3599594"/>
            <a:ext cx="378000" cy="378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64"/>
          <p:cNvSpPr/>
          <p:nvPr/>
        </p:nvSpPr>
        <p:spPr>
          <a:xfrm>
            <a:off x="3001788" y="3672319"/>
            <a:ext cx="232500" cy="232800"/>
          </a:xfrm>
          <a:prstGeom prst="ellipse">
            <a:avLst/>
          </a:prstGeom>
          <a:solidFill>
            <a:srgbClr val="F6CD39"/>
          </a:soli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64"/>
          <p:cNvSpPr/>
          <p:nvPr/>
        </p:nvSpPr>
        <p:spPr>
          <a:xfrm>
            <a:off x="3484866" y="2639894"/>
            <a:ext cx="378000" cy="378000"/>
          </a:xfrm>
          <a:prstGeom prst="ellipse">
            <a:avLst/>
          </a:prstGeom>
          <a:gradFill>
            <a:gsLst>
              <a:gs pos="0">
                <a:schemeClr val="lt1"/>
              </a:gs>
              <a:gs pos="100000">
                <a:srgbClr val="F0F0F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64"/>
          <p:cNvSpPr/>
          <p:nvPr/>
        </p:nvSpPr>
        <p:spPr>
          <a:xfrm>
            <a:off x="3557563" y="2712619"/>
            <a:ext cx="232500" cy="232800"/>
          </a:xfrm>
          <a:prstGeom prst="ellipse">
            <a:avLst/>
          </a:prstGeom>
          <a:solidFill>
            <a:srgbClr val="F6CD39"/>
          </a:solidFill>
          <a:ln>
            <a:noFill/>
          </a:ln>
          <a:effectLst>
            <a:outerShdw blurRad="571500" dist="142875" dir="51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5" name="Google Shape;945;p64"/>
          <p:cNvCxnSpPr>
            <a:cxnSpLocks/>
            <a:stCxn id="940" idx="6"/>
            <a:endCxn id="931" idx="1"/>
          </p:cNvCxnSpPr>
          <p:nvPr/>
        </p:nvCxnSpPr>
        <p:spPr>
          <a:xfrm flipV="1">
            <a:off x="3234288" y="1551225"/>
            <a:ext cx="2194711" cy="318094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6CD39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946" name="Google Shape;946;p64"/>
          <p:cNvCxnSpPr>
            <a:stCxn id="944" idx="6"/>
            <a:endCxn id="933" idx="1"/>
          </p:cNvCxnSpPr>
          <p:nvPr/>
        </p:nvCxnSpPr>
        <p:spPr>
          <a:xfrm rot="10800000" flipH="1">
            <a:off x="3790063" y="2825419"/>
            <a:ext cx="1638900" cy="36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rgbClr val="F6CD39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947" name="Google Shape;947;p64"/>
          <p:cNvCxnSpPr>
            <a:stCxn id="942" idx="6"/>
            <a:endCxn id="935" idx="1"/>
          </p:cNvCxnSpPr>
          <p:nvPr/>
        </p:nvCxnSpPr>
        <p:spPr>
          <a:xfrm>
            <a:off x="3234288" y="3788719"/>
            <a:ext cx="2194800" cy="147300"/>
          </a:xfrm>
          <a:prstGeom prst="bentConnector3">
            <a:avLst>
              <a:gd name="adj1" fmla="val 49998"/>
            </a:avLst>
          </a:prstGeom>
          <a:noFill/>
          <a:ln w="28575" cap="flat" cmpd="sng">
            <a:solidFill>
              <a:srgbClr val="F6CD39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948" name="Google Shape;948;p64"/>
          <p:cNvSpPr/>
          <p:nvPr/>
        </p:nvSpPr>
        <p:spPr>
          <a:xfrm>
            <a:off x="2273388" y="2440688"/>
            <a:ext cx="609483" cy="605867"/>
          </a:xfrm>
          <a:custGeom>
            <a:avLst/>
            <a:gdLst/>
            <a:ahLst/>
            <a:cxnLst/>
            <a:rect l="l" t="t" r="r" b="b"/>
            <a:pathLst>
              <a:path w="13991" h="13908" extrusionOk="0">
                <a:moveTo>
                  <a:pt x="11836" y="1203"/>
                </a:moveTo>
                <a:lnTo>
                  <a:pt x="12014" y="1739"/>
                </a:lnTo>
                <a:cubicBezTo>
                  <a:pt x="12062" y="1858"/>
                  <a:pt x="12145" y="1953"/>
                  <a:pt x="12264" y="1989"/>
                </a:cubicBezTo>
                <a:lnTo>
                  <a:pt x="12800" y="2168"/>
                </a:lnTo>
                <a:lnTo>
                  <a:pt x="11907" y="3061"/>
                </a:lnTo>
                <a:lnTo>
                  <a:pt x="11181" y="2822"/>
                </a:lnTo>
                <a:lnTo>
                  <a:pt x="10943" y="2096"/>
                </a:lnTo>
                <a:lnTo>
                  <a:pt x="11836" y="1203"/>
                </a:lnTo>
                <a:close/>
                <a:moveTo>
                  <a:pt x="7013" y="5216"/>
                </a:moveTo>
                <a:cubicBezTo>
                  <a:pt x="7359" y="5216"/>
                  <a:pt x="7668" y="5323"/>
                  <a:pt x="7954" y="5489"/>
                </a:cubicBezTo>
                <a:lnTo>
                  <a:pt x="6728" y="6704"/>
                </a:lnTo>
                <a:cubicBezTo>
                  <a:pt x="6573" y="6871"/>
                  <a:pt x="6573" y="7121"/>
                  <a:pt x="6728" y="7287"/>
                </a:cubicBezTo>
                <a:cubicBezTo>
                  <a:pt x="6811" y="7359"/>
                  <a:pt x="6906" y="7406"/>
                  <a:pt x="7013" y="7406"/>
                </a:cubicBezTo>
                <a:cubicBezTo>
                  <a:pt x="7121" y="7406"/>
                  <a:pt x="7228" y="7359"/>
                  <a:pt x="7299" y="7287"/>
                </a:cubicBezTo>
                <a:lnTo>
                  <a:pt x="8514" y="6061"/>
                </a:lnTo>
                <a:cubicBezTo>
                  <a:pt x="8680" y="6323"/>
                  <a:pt x="8788" y="6644"/>
                  <a:pt x="8788" y="6990"/>
                </a:cubicBezTo>
                <a:cubicBezTo>
                  <a:pt x="8788" y="7966"/>
                  <a:pt x="8002" y="8764"/>
                  <a:pt x="7013" y="8764"/>
                </a:cubicBezTo>
                <a:cubicBezTo>
                  <a:pt x="6037" y="8764"/>
                  <a:pt x="5239" y="7966"/>
                  <a:pt x="5239" y="6990"/>
                </a:cubicBezTo>
                <a:cubicBezTo>
                  <a:pt x="5239" y="6001"/>
                  <a:pt x="6037" y="5216"/>
                  <a:pt x="7013" y="5216"/>
                </a:cubicBezTo>
                <a:close/>
                <a:moveTo>
                  <a:pt x="7025" y="3049"/>
                </a:moveTo>
                <a:cubicBezTo>
                  <a:pt x="7966" y="3049"/>
                  <a:pt x="8847" y="3370"/>
                  <a:pt x="9514" y="3942"/>
                </a:cubicBezTo>
                <a:lnTo>
                  <a:pt x="8537" y="4894"/>
                </a:lnTo>
                <a:cubicBezTo>
                  <a:pt x="8097" y="4573"/>
                  <a:pt x="7585" y="4394"/>
                  <a:pt x="7013" y="4394"/>
                </a:cubicBezTo>
                <a:cubicBezTo>
                  <a:pt x="5585" y="4394"/>
                  <a:pt x="4430" y="5561"/>
                  <a:pt x="4430" y="6990"/>
                </a:cubicBezTo>
                <a:cubicBezTo>
                  <a:pt x="4430" y="8418"/>
                  <a:pt x="5585" y="9573"/>
                  <a:pt x="7013" y="9573"/>
                </a:cubicBezTo>
                <a:cubicBezTo>
                  <a:pt x="8442" y="9573"/>
                  <a:pt x="9609" y="8418"/>
                  <a:pt x="9609" y="6990"/>
                </a:cubicBezTo>
                <a:cubicBezTo>
                  <a:pt x="9609" y="6418"/>
                  <a:pt x="9419" y="5894"/>
                  <a:pt x="9109" y="5466"/>
                </a:cubicBezTo>
                <a:lnTo>
                  <a:pt x="10085" y="4501"/>
                </a:lnTo>
                <a:cubicBezTo>
                  <a:pt x="10633" y="5192"/>
                  <a:pt x="10978" y="6049"/>
                  <a:pt x="10978" y="6990"/>
                </a:cubicBezTo>
                <a:cubicBezTo>
                  <a:pt x="10978" y="9157"/>
                  <a:pt x="9204" y="10931"/>
                  <a:pt x="7025" y="10931"/>
                </a:cubicBezTo>
                <a:cubicBezTo>
                  <a:pt x="4858" y="10931"/>
                  <a:pt x="3084" y="9157"/>
                  <a:pt x="3084" y="6990"/>
                </a:cubicBezTo>
                <a:cubicBezTo>
                  <a:pt x="3084" y="4811"/>
                  <a:pt x="4858" y="3049"/>
                  <a:pt x="7025" y="3049"/>
                </a:cubicBezTo>
                <a:close/>
                <a:moveTo>
                  <a:pt x="7013" y="858"/>
                </a:moveTo>
                <a:cubicBezTo>
                  <a:pt x="8133" y="858"/>
                  <a:pt x="9216" y="1156"/>
                  <a:pt x="10157" y="1715"/>
                </a:cubicBezTo>
                <a:cubicBezTo>
                  <a:pt x="10061" y="1822"/>
                  <a:pt x="10038" y="1977"/>
                  <a:pt x="10085" y="2108"/>
                </a:cubicBezTo>
                <a:lnTo>
                  <a:pt x="10395" y="3025"/>
                </a:lnTo>
                <a:lnTo>
                  <a:pt x="10085" y="3346"/>
                </a:lnTo>
                <a:cubicBezTo>
                  <a:pt x="9252" y="2644"/>
                  <a:pt x="8180" y="2227"/>
                  <a:pt x="7013" y="2227"/>
                </a:cubicBezTo>
                <a:cubicBezTo>
                  <a:pt x="4382" y="2227"/>
                  <a:pt x="2251" y="4370"/>
                  <a:pt x="2251" y="6990"/>
                </a:cubicBezTo>
                <a:cubicBezTo>
                  <a:pt x="2251" y="9609"/>
                  <a:pt x="4394" y="11752"/>
                  <a:pt x="7013" y="11752"/>
                </a:cubicBezTo>
                <a:cubicBezTo>
                  <a:pt x="9633" y="11752"/>
                  <a:pt x="11776" y="9609"/>
                  <a:pt x="11776" y="6990"/>
                </a:cubicBezTo>
                <a:cubicBezTo>
                  <a:pt x="11776" y="5823"/>
                  <a:pt x="11359" y="4751"/>
                  <a:pt x="10657" y="3918"/>
                </a:cubicBezTo>
                <a:lnTo>
                  <a:pt x="10978" y="3608"/>
                </a:lnTo>
                <a:lnTo>
                  <a:pt x="11895" y="3918"/>
                </a:lnTo>
                <a:cubicBezTo>
                  <a:pt x="11943" y="3942"/>
                  <a:pt x="11990" y="3942"/>
                  <a:pt x="12026" y="3942"/>
                </a:cubicBezTo>
                <a:cubicBezTo>
                  <a:pt x="12121" y="3942"/>
                  <a:pt x="12228" y="3906"/>
                  <a:pt x="12300" y="3834"/>
                </a:cubicBezTo>
                <a:cubicBezTo>
                  <a:pt x="12859" y="4787"/>
                  <a:pt x="13157" y="5858"/>
                  <a:pt x="13157" y="6978"/>
                </a:cubicBezTo>
                <a:cubicBezTo>
                  <a:pt x="13157" y="10347"/>
                  <a:pt x="10407" y="13109"/>
                  <a:pt x="7025" y="13109"/>
                </a:cubicBezTo>
                <a:cubicBezTo>
                  <a:pt x="3656" y="13109"/>
                  <a:pt x="882" y="10371"/>
                  <a:pt x="882" y="6990"/>
                </a:cubicBezTo>
                <a:cubicBezTo>
                  <a:pt x="882" y="3608"/>
                  <a:pt x="3632" y="858"/>
                  <a:pt x="7013" y="858"/>
                </a:cubicBezTo>
                <a:close/>
                <a:moveTo>
                  <a:pt x="7002" y="1"/>
                </a:moveTo>
                <a:cubicBezTo>
                  <a:pt x="5144" y="1"/>
                  <a:pt x="3394" y="739"/>
                  <a:pt x="2084" y="2048"/>
                </a:cubicBezTo>
                <a:cubicBezTo>
                  <a:pt x="775" y="3358"/>
                  <a:pt x="48" y="5096"/>
                  <a:pt x="48" y="6954"/>
                </a:cubicBezTo>
                <a:cubicBezTo>
                  <a:pt x="48" y="8668"/>
                  <a:pt x="679" y="10299"/>
                  <a:pt x="1810" y="11573"/>
                </a:cubicBezTo>
                <a:lnTo>
                  <a:pt x="167" y="13205"/>
                </a:lnTo>
                <a:cubicBezTo>
                  <a:pt x="1" y="13371"/>
                  <a:pt x="1" y="13621"/>
                  <a:pt x="167" y="13788"/>
                </a:cubicBezTo>
                <a:cubicBezTo>
                  <a:pt x="239" y="13859"/>
                  <a:pt x="346" y="13907"/>
                  <a:pt x="453" y="13907"/>
                </a:cubicBezTo>
                <a:cubicBezTo>
                  <a:pt x="560" y="13907"/>
                  <a:pt x="656" y="13859"/>
                  <a:pt x="727" y="13788"/>
                </a:cubicBezTo>
                <a:lnTo>
                  <a:pt x="2370" y="12145"/>
                </a:lnTo>
                <a:cubicBezTo>
                  <a:pt x="3632" y="13276"/>
                  <a:pt x="5275" y="13907"/>
                  <a:pt x="6978" y="13907"/>
                </a:cubicBezTo>
                <a:cubicBezTo>
                  <a:pt x="8692" y="13907"/>
                  <a:pt x="10335" y="13276"/>
                  <a:pt x="11597" y="12145"/>
                </a:cubicBezTo>
                <a:lnTo>
                  <a:pt x="13229" y="13788"/>
                </a:lnTo>
                <a:cubicBezTo>
                  <a:pt x="13312" y="13859"/>
                  <a:pt x="13419" y="13907"/>
                  <a:pt x="13514" y="13907"/>
                </a:cubicBezTo>
                <a:cubicBezTo>
                  <a:pt x="13621" y="13907"/>
                  <a:pt x="13729" y="13859"/>
                  <a:pt x="13800" y="13788"/>
                </a:cubicBezTo>
                <a:cubicBezTo>
                  <a:pt x="13991" y="13645"/>
                  <a:pt x="13991" y="13383"/>
                  <a:pt x="13848" y="13228"/>
                </a:cubicBezTo>
                <a:lnTo>
                  <a:pt x="12205" y="11585"/>
                </a:lnTo>
                <a:cubicBezTo>
                  <a:pt x="13336" y="10323"/>
                  <a:pt x="13967" y="8680"/>
                  <a:pt x="13967" y="6978"/>
                </a:cubicBezTo>
                <a:cubicBezTo>
                  <a:pt x="13967" y="5632"/>
                  <a:pt x="13598" y="4358"/>
                  <a:pt x="12883" y="3239"/>
                </a:cubicBezTo>
                <a:lnTo>
                  <a:pt x="13848" y="2275"/>
                </a:lnTo>
                <a:cubicBezTo>
                  <a:pt x="13955" y="2168"/>
                  <a:pt x="13979" y="2025"/>
                  <a:pt x="13955" y="1882"/>
                </a:cubicBezTo>
                <a:cubicBezTo>
                  <a:pt x="13919" y="1751"/>
                  <a:pt x="13812" y="1632"/>
                  <a:pt x="13681" y="1584"/>
                </a:cubicBezTo>
                <a:lnTo>
                  <a:pt x="12717" y="1263"/>
                </a:lnTo>
                <a:lnTo>
                  <a:pt x="12383" y="286"/>
                </a:lnTo>
                <a:cubicBezTo>
                  <a:pt x="12347" y="155"/>
                  <a:pt x="12240" y="48"/>
                  <a:pt x="12086" y="24"/>
                </a:cubicBezTo>
                <a:cubicBezTo>
                  <a:pt x="12056" y="16"/>
                  <a:pt x="12025" y="12"/>
                  <a:pt x="11994" y="12"/>
                </a:cubicBezTo>
                <a:cubicBezTo>
                  <a:pt x="11891" y="12"/>
                  <a:pt x="11787" y="55"/>
                  <a:pt x="11705" y="120"/>
                </a:cubicBezTo>
                <a:lnTo>
                  <a:pt x="10740" y="1096"/>
                </a:lnTo>
                <a:cubicBezTo>
                  <a:pt x="9621" y="382"/>
                  <a:pt x="8335" y="1"/>
                  <a:pt x="70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usiness Model Canvas by Slidesgo">
  <a:themeElements>
    <a:clrScheme name="Simple Light">
      <a:dk1>
        <a:srgbClr val="595F6B"/>
      </a:dk1>
      <a:lt1>
        <a:srgbClr val="FFFFFF"/>
      </a:lt1>
      <a:dk2>
        <a:srgbClr val="EBECF0"/>
      </a:dk2>
      <a:lt2>
        <a:srgbClr val="1658F1"/>
      </a:lt2>
      <a:accent1>
        <a:srgbClr val="36DBE0"/>
      </a:accent1>
      <a:accent2>
        <a:srgbClr val="595F6B"/>
      </a:accent2>
      <a:accent3>
        <a:srgbClr val="FFFFFF"/>
      </a:accent3>
      <a:accent4>
        <a:srgbClr val="EBECF0"/>
      </a:accent4>
      <a:accent5>
        <a:srgbClr val="1658F1"/>
      </a:accent5>
      <a:accent6>
        <a:srgbClr val="36DBE0"/>
      </a:accent6>
      <a:hlink>
        <a:srgbClr val="595F6B"/>
      </a:hlink>
      <a:folHlink>
        <a:srgbClr val="0097A7"/>
      </a:folHlink>
    </a:clrScheme>
    <a:fontScheme name="Benutzerdefiniert 5">
      <a:majorFont>
        <a:latin typeface="Roboto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595F6B"/>
    </a:dk1>
    <a:lt1>
      <a:srgbClr val="FFFFFF"/>
    </a:lt1>
    <a:dk2>
      <a:srgbClr val="EBECF0"/>
    </a:dk2>
    <a:lt2>
      <a:srgbClr val="1658F1"/>
    </a:lt2>
    <a:accent1>
      <a:srgbClr val="36DBE0"/>
    </a:accent1>
    <a:accent2>
      <a:srgbClr val="595F6B"/>
    </a:accent2>
    <a:accent3>
      <a:srgbClr val="FFFFFF"/>
    </a:accent3>
    <a:accent4>
      <a:srgbClr val="EBECF0"/>
    </a:accent4>
    <a:accent5>
      <a:srgbClr val="1658F1"/>
    </a:accent5>
    <a:accent6>
      <a:srgbClr val="36DBE0"/>
    </a:accent6>
    <a:hlink>
      <a:srgbClr val="595F6B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Simple Light">
    <a:dk1>
      <a:srgbClr val="595F6B"/>
    </a:dk1>
    <a:lt1>
      <a:srgbClr val="FFFFFF"/>
    </a:lt1>
    <a:dk2>
      <a:srgbClr val="EBECF0"/>
    </a:dk2>
    <a:lt2>
      <a:srgbClr val="1658F1"/>
    </a:lt2>
    <a:accent1>
      <a:srgbClr val="36DBE0"/>
    </a:accent1>
    <a:accent2>
      <a:srgbClr val="595F6B"/>
    </a:accent2>
    <a:accent3>
      <a:srgbClr val="FFFFFF"/>
    </a:accent3>
    <a:accent4>
      <a:srgbClr val="EBECF0"/>
    </a:accent4>
    <a:accent5>
      <a:srgbClr val="1658F1"/>
    </a:accent5>
    <a:accent6>
      <a:srgbClr val="36DBE0"/>
    </a:accent6>
    <a:hlink>
      <a:srgbClr val="595F6B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844</Words>
  <Application>Microsoft Office PowerPoint</Application>
  <PresentationFormat>Bildschirmpräsentation (16:9)</PresentationFormat>
  <Paragraphs>166</Paragraphs>
  <Slides>23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1" baseType="lpstr">
      <vt:lpstr>Work Sans</vt:lpstr>
      <vt:lpstr>Nunito</vt:lpstr>
      <vt:lpstr>Poppins</vt:lpstr>
      <vt:lpstr>Roboto</vt:lpstr>
      <vt:lpstr>Work Sans Regular</vt:lpstr>
      <vt:lpstr>Montserrat Medium</vt:lpstr>
      <vt:lpstr>Arial</vt:lpstr>
      <vt:lpstr>Business Model Canvas by Slidesgo</vt:lpstr>
      <vt:lpstr>PowerPoint-Präsentation</vt:lpstr>
      <vt:lpstr>04</vt:lpstr>
      <vt:lpstr>Entwicklung</vt:lpstr>
      <vt:lpstr>Ziel im Studiwerk Trier</vt:lpstr>
      <vt:lpstr>Herausforderungen</vt:lpstr>
      <vt:lpstr>Die Entwicklung</vt:lpstr>
      <vt:lpstr>Die Core-Funktionen</vt:lpstr>
      <vt:lpstr>Die 3 Haupthemen von www.studiwerk.de via Studiwerk-Skill sprachlich übertragen</vt:lpstr>
      <vt:lpstr>Die Schritte der Entwicklung</vt:lpstr>
      <vt:lpstr>Funktionen</vt:lpstr>
      <vt:lpstr>Die Funktionen</vt:lpstr>
      <vt:lpstr>Beisepiel Befehle</vt:lpstr>
      <vt:lpstr>Neue Funktionen</vt:lpstr>
      <vt:lpstr>Einführung</vt:lpstr>
      <vt:lpstr>PowerPoint-Präsentation</vt:lpstr>
      <vt:lpstr>PowerPoint-Präsentation</vt:lpstr>
      <vt:lpstr>PowerPoint-Präsentation</vt:lpstr>
      <vt:lpstr>User-Feedback</vt:lpstr>
      <vt:lpstr>Ausblick</vt:lpstr>
      <vt:lpstr>Verbesserung</vt:lpstr>
      <vt:lpstr>Weitere Anwendungsmöglichkeiten</vt:lpstr>
      <vt:lpstr>PowerPoint-Präsentation</vt:lpstr>
      <vt:lpstr>                   Youtube Video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StudiWerk Trier Skill</dc:title>
  <dc:creator>lovis weiland</dc:creator>
  <cp:lastModifiedBy>Vatheuer, Thomas</cp:lastModifiedBy>
  <cp:revision>28</cp:revision>
  <dcterms:modified xsi:type="dcterms:W3CDTF">2022-02-04T10:23:33Z</dcterms:modified>
</cp:coreProperties>
</file>