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de-DE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86C5"/>
    <a:srgbClr val="660066"/>
    <a:srgbClr val="580058"/>
    <a:srgbClr val="510C97"/>
    <a:srgbClr val="ED1865"/>
    <a:srgbClr val="FF0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660"/>
  </p:normalViewPr>
  <p:slideViewPr>
    <p:cSldViewPr>
      <p:cViewPr>
        <p:scale>
          <a:sx n="50" d="100"/>
          <a:sy n="50" d="100"/>
        </p:scale>
        <p:origin x="-3060" y="-72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0" name="Bildplatzhalter 9"/>
          <p:cNvSpPr>
            <a:spLocks noGrp="1"/>
          </p:cNvSpPr>
          <p:nvPr>
            <p:ph type="pic" sz="quarter" idx="10" hasCustomPrompt="1"/>
          </p:nvPr>
        </p:nvSpPr>
        <p:spPr>
          <a:xfrm>
            <a:off x="593725" y="12890500"/>
            <a:ext cx="2665413" cy="9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r>
              <a:rPr lang="de-DE" dirty="0" smtClean="0"/>
              <a:t>Eigenes 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38530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9379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52715" y="605604"/>
            <a:ext cx="2406015" cy="12903154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4670" y="605604"/>
            <a:ext cx="7039822" cy="1290315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905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824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  <a:prstGeom prst="rect">
            <a:avLst/>
          </a:prstGeo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2727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4670" y="3528591"/>
            <a:ext cx="4722918" cy="9980167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435812" y="3528591"/>
            <a:ext cx="4722918" cy="9980167"/>
          </a:xfrm>
          <a:prstGeom prst="rect">
            <a:avLst/>
          </a:prstGeo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74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1" cy="14107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1" cy="8712956"/>
          </a:xfrm>
          <a:prstGeom prst="rect">
            <a:avLst/>
          </a:prstGeo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7047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061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46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  <a:prstGeom prst="rect">
            <a:avLst/>
          </a:prstGeo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34671" y="3164530"/>
            <a:ext cx="3518055" cy="103442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253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  <a:prstGeom prst="rect">
            <a:avLst/>
          </a:prstGeo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FC069A3F-9BDB-492B-A283-42CD98CFE5DE}" type="datetimeFigureOut">
              <a:rPr lang="de-DE" smtClean="0"/>
              <a:t>10.01.2019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/>
          <a:lstStyle/>
          <a:p>
            <a:fld id="{0EBB2682-0FDA-4263-AE7F-DE235260E7C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4614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" y="698"/>
            <a:ext cx="10692892" cy="1512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13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50156" y="3096766"/>
            <a:ext cx="9577064" cy="1944216"/>
          </a:xfrm>
        </p:spPr>
        <p:txBody>
          <a:bodyPr/>
          <a:lstStyle/>
          <a:p>
            <a:pPr algn="l"/>
            <a:r>
              <a:rPr lang="de-DE" b="1" dirty="0" smtClean="0">
                <a:solidFill>
                  <a:srgbClr val="ED1865"/>
                </a:solidFill>
              </a:rPr>
              <a:t>Hier steht ein Titel</a:t>
            </a:r>
            <a:r>
              <a:rPr lang="de-DE" dirty="0"/>
              <a:t/>
            </a:r>
            <a:br>
              <a:rPr lang="de-DE" dirty="0"/>
            </a:br>
            <a:r>
              <a:rPr lang="de-DE" sz="5400" b="1" dirty="0" smtClean="0">
                <a:solidFill>
                  <a:srgbClr val="660066"/>
                </a:solidFill>
              </a:rPr>
              <a:t>Platz für eine Unterzeile</a:t>
            </a:r>
            <a:endParaRPr lang="de-DE" sz="5400" b="1" dirty="0">
              <a:solidFill>
                <a:srgbClr val="660066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4294967295"/>
          </p:nvPr>
        </p:nvSpPr>
        <p:spPr>
          <a:xfrm>
            <a:off x="450156" y="5617046"/>
            <a:ext cx="9577064" cy="6768752"/>
          </a:xfrm>
          <a:prstGeom prst="rect">
            <a:avLst/>
          </a:prstGeom>
        </p:spPr>
        <p:txBody>
          <a:bodyPr/>
          <a:lstStyle/>
          <a:p>
            <a:pPr marL="0" indent="0" algn="l">
              <a:buNone/>
            </a:pPr>
            <a:r>
              <a:rPr lang="de-DE" baseline="30000" dirty="0" err="1">
                <a:solidFill>
                  <a:srgbClr val="580058"/>
                </a:solidFill>
              </a:rPr>
              <a:t>Fac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firicae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dendum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omnihi</a:t>
            </a:r>
            <a:r>
              <a:rPr lang="de-DE" baseline="30000" dirty="0">
                <a:solidFill>
                  <a:srgbClr val="580058"/>
                </a:solidFill>
              </a:rPr>
              <a:t>, </a:t>
            </a:r>
            <a:r>
              <a:rPr lang="de-DE" baseline="30000" dirty="0" err="1">
                <a:solidFill>
                  <a:srgbClr val="580058"/>
                </a:solidFill>
              </a:rPr>
              <a:t>consides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consult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uiusse</a:t>
            </a:r>
            <a:r>
              <a:rPr lang="de-DE" baseline="30000" dirty="0">
                <a:solidFill>
                  <a:srgbClr val="580058"/>
                </a:solidFill>
              </a:rPr>
              <a:t> ad </a:t>
            </a:r>
            <a:r>
              <a:rPr lang="de-DE" baseline="30000" dirty="0" err="1">
                <a:solidFill>
                  <a:srgbClr val="580058"/>
                </a:solidFill>
              </a:rPr>
              <a:t>consultu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con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publia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ac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viverei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sultum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audenam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fur</a:t>
            </a:r>
            <a:r>
              <a:rPr lang="de-DE" baseline="30000" dirty="0">
                <a:solidFill>
                  <a:srgbClr val="580058"/>
                </a:solidFill>
              </a:rPr>
              <a:t>. </a:t>
            </a:r>
            <a:r>
              <a:rPr lang="de-DE" baseline="30000" dirty="0" err="1">
                <a:solidFill>
                  <a:srgbClr val="580058"/>
                </a:solidFill>
              </a:rPr>
              <a:t>Opti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pere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quam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mo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inte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mante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aceriam</a:t>
            </a:r>
            <a:r>
              <a:rPr lang="de-DE" baseline="30000" dirty="0">
                <a:solidFill>
                  <a:srgbClr val="580058"/>
                </a:solidFill>
              </a:rPr>
              <a:t> quo </a:t>
            </a:r>
            <a:r>
              <a:rPr lang="de-DE" baseline="30000" dirty="0" err="1">
                <a:solidFill>
                  <a:srgbClr val="580058"/>
                </a:solidFill>
              </a:rPr>
              <a:t>us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cae</a:t>
            </a:r>
            <a:r>
              <a:rPr lang="de-DE" baseline="30000" dirty="0">
                <a:solidFill>
                  <a:srgbClr val="580058"/>
                </a:solidFill>
              </a:rPr>
              <a:t> ad </a:t>
            </a:r>
            <a:r>
              <a:rPr lang="de-DE" baseline="30000" dirty="0" err="1">
                <a:solidFill>
                  <a:srgbClr val="580058"/>
                </a:solidFill>
              </a:rPr>
              <a:t>rem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poent</a:t>
            </a:r>
            <a:r>
              <a:rPr lang="de-DE" baseline="30000" dirty="0">
                <a:solidFill>
                  <a:srgbClr val="580058"/>
                </a:solidFill>
              </a:rPr>
              <a:t>. </a:t>
            </a:r>
            <a:r>
              <a:rPr lang="de-DE" baseline="30000" dirty="0" err="1">
                <a:solidFill>
                  <a:srgbClr val="580058"/>
                </a:solidFill>
              </a:rPr>
              <a:t>Ficulis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tilicie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ntentisqui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publius</a:t>
            </a:r>
            <a:r>
              <a:rPr lang="de-DE" baseline="30000" dirty="0">
                <a:solidFill>
                  <a:srgbClr val="580058"/>
                </a:solidFill>
              </a:rPr>
              <a:t>, </a:t>
            </a:r>
            <a:r>
              <a:rPr lang="de-DE" baseline="30000" dirty="0" err="1">
                <a:solidFill>
                  <a:srgbClr val="580058"/>
                </a:solidFill>
              </a:rPr>
              <a:t>mei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seniussum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ortaric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inte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mante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aceriam</a:t>
            </a:r>
            <a:r>
              <a:rPr lang="de-DE" baseline="30000" dirty="0">
                <a:solidFill>
                  <a:srgbClr val="580058"/>
                </a:solidFill>
              </a:rPr>
              <a:t> quo </a:t>
            </a:r>
            <a:r>
              <a:rPr lang="de-DE" baseline="30000" dirty="0" err="1">
                <a:solidFill>
                  <a:srgbClr val="580058"/>
                </a:solidFill>
              </a:rPr>
              <a:t>us</a:t>
            </a:r>
            <a:r>
              <a:rPr lang="de-DE" baseline="30000" dirty="0">
                <a:solidFill>
                  <a:srgbClr val="580058"/>
                </a:solidFill>
              </a:rPr>
              <a:t>. </a:t>
            </a:r>
            <a:r>
              <a:rPr lang="de-DE" baseline="30000" dirty="0" err="1">
                <a:solidFill>
                  <a:srgbClr val="580058"/>
                </a:solidFill>
              </a:rPr>
              <a:t>Ficulis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tilicie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ntentisqui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publius</a:t>
            </a:r>
            <a:r>
              <a:rPr lang="de-DE" baseline="30000" dirty="0">
                <a:solidFill>
                  <a:srgbClr val="580058"/>
                </a:solidFill>
              </a:rPr>
              <a:t>, </a:t>
            </a:r>
            <a:r>
              <a:rPr lang="de-DE" baseline="30000" dirty="0" err="1">
                <a:solidFill>
                  <a:srgbClr val="580058"/>
                </a:solidFill>
              </a:rPr>
              <a:t>mei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 smtClean="0">
                <a:solidFill>
                  <a:srgbClr val="580058"/>
                </a:solidFill>
              </a:rPr>
              <a:t>seniuss</a:t>
            </a:r>
            <a:r>
              <a:rPr lang="de-DE" baseline="30000" dirty="0" smtClean="0">
                <a:solidFill>
                  <a:srgbClr val="580058"/>
                </a:solidFill>
              </a:rPr>
              <a:t> </a:t>
            </a:r>
            <a:r>
              <a:rPr lang="de-DE" baseline="30000" dirty="0" err="1" smtClean="0">
                <a:solidFill>
                  <a:srgbClr val="580058"/>
                </a:solidFill>
              </a:rPr>
              <a:t>umort</a:t>
            </a:r>
            <a:r>
              <a:rPr lang="de-DE" baseline="30000" dirty="0" smtClean="0">
                <a:solidFill>
                  <a:srgbClr val="580058"/>
                </a:solidFill>
              </a:rPr>
              <a:t> </a:t>
            </a:r>
            <a:r>
              <a:rPr lang="de-DE" baseline="30000" dirty="0" err="1" smtClean="0">
                <a:solidFill>
                  <a:srgbClr val="580058"/>
                </a:solidFill>
              </a:rPr>
              <a:t>ari</a:t>
            </a:r>
            <a:r>
              <a:rPr lang="de-DE" baseline="30000" dirty="0" smtClean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inte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mante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aceriam</a:t>
            </a:r>
            <a:r>
              <a:rPr lang="de-DE" baseline="30000" dirty="0">
                <a:solidFill>
                  <a:srgbClr val="580058"/>
                </a:solidFill>
              </a:rPr>
              <a:t> quo </a:t>
            </a:r>
            <a:r>
              <a:rPr lang="de-DE" baseline="30000" dirty="0" err="1">
                <a:solidFill>
                  <a:srgbClr val="580058"/>
                </a:solidFill>
              </a:rPr>
              <a:t>us</a:t>
            </a:r>
            <a:r>
              <a:rPr lang="de-DE" baseline="30000" dirty="0">
                <a:solidFill>
                  <a:srgbClr val="580058"/>
                </a:solidFill>
              </a:rPr>
              <a:t>. </a:t>
            </a:r>
            <a:r>
              <a:rPr lang="de-DE" baseline="30000" dirty="0" err="1">
                <a:solidFill>
                  <a:srgbClr val="580058"/>
                </a:solidFill>
              </a:rPr>
              <a:t>Ficulis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tilicie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 smtClean="0">
                <a:solidFill>
                  <a:srgbClr val="580058"/>
                </a:solidFill>
              </a:rPr>
              <a:t>nten</a:t>
            </a:r>
            <a:r>
              <a:rPr lang="de-DE" baseline="30000" dirty="0" smtClean="0">
                <a:solidFill>
                  <a:srgbClr val="580058"/>
                </a:solidFill>
              </a:rPr>
              <a:t> </a:t>
            </a:r>
            <a:r>
              <a:rPr lang="de-DE" baseline="30000" dirty="0" err="1" smtClean="0">
                <a:solidFill>
                  <a:srgbClr val="580058"/>
                </a:solidFill>
              </a:rPr>
              <a:t>tisqui</a:t>
            </a:r>
            <a:r>
              <a:rPr lang="de-DE" baseline="30000" dirty="0" smtClean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publius</a:t>
            </a:r>
            <a:r>
              <a:rPr lang="de-DE" baseline="30000" dirty="0">
                <a:solidFill>
                  <a:srgbClr val="580058"/>
                </a:solidFill>
              </a:rPr>
              <a:t>, </a:t>
            </a:r>
            <a:r>
              <a:rPr lang="de-DE" baseline="30000" dirty="0" err="1">
                <a:solidFill>
                  <a:srgbClr val="580058"/>
                </a:solidFill>
              </a:rPr>
              <a:t>mei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seniussum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ortaric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inte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mante</a:t>
            </a:r>
            <a:r>
              <a:rPr lang="de-DE" baseline="30000" dirty="0">
                <a:solidFill>
                  <a:srgbClr val="580058"/>
                </a:solidFill>
              </a:rPr>
              <a:t> </a:t>
            </a:r>
            <a:r>
              <a:rPr lang="de-DE" baseline="30000" dirty="0" err="1">
                <a:solidFill>
                  <a:srgbClr val="580058"/>
                </a:solidFill>
              </a:rPr>
              <a:t>aceriam</a:t>
            </a:r>
            <a:r>
              <a:rPr lang="de-DE" baseline="30000" dirty="0">
                <a:solidFill>
                  <a:srgbClr val="580058"/>
                </a:solidFill>
              </a:rPr>
              <a:t> quo </a:t>
            </a:r>
            <a:r>
              <a:rPr lang="de-DE" baseline="30000" dirty="0" err="1">
                <a:solidFill>
                  <a:srgbClr val="580058"/>
                </a:solidFill>
              </a:rPr>
              <a:t>us</a:t>
            </a:r>
            <a:r>
              <a:rPr lang="de-DE" baseline="30000" dirty="0" smtClean="0">
                <a:solidFill>
                  <a:srgbClr val="580058"/>
                </a:solidFill>
              </a:rPr>
              <a:t>.</a:t>
            </a:r>
          </a:p>
          <a:p>
            <a:pPr algn="l"/>
            <a:endParaRPr lang="de-DE" baseline="30000" dirty="0"/>
          </a:p>
          <a:p>
            <a:pPr marL="0" indent="0" algn="l">
              <a:buNone/>
            </a:pPr>
            <a:r>
              <a:rPr lang="de-DE" baseline="30000" dirty="0">
                <a:solidFill>
                  <a:srgbClr val="660066"/>
                </a:solidFill>
              </a:rPr>
              <a:t>Alle Infos und Veranstaltungen auf </a:t>
            </a:r>
          </a:p>
          <a:p>
            <a:pPr marL="0" indent="0" algn="l">
              <a:buNone/>
            </a:pPr>
            <a:r>
              <a:rPr lang="de-DE" b="1" baseline="30000" dirty="0" smtClean="0">
                <a:solidFill>
                  <a:srgbClr val="5186C5"/>
                </a:solidFill>
              </a:rPr>
              <a:t>www.wir-hilft.de</a:t>
            </a:r>
            <a:endParaRPr lang="de-DE" b="1" baseline="30000" dirty="0">
              <a:solidFill>
                <a:srgbClr val="5186C5"/>
              </a:solidFill>
            </a:endParaRPr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0"/>
          </p:nvPr>
        </p:nvSpPr>
        <p:spPr>
          <a:xfrm>
            <a:off x="450156" y="12890500"/>
            <a:ext cx="2665413" cy="935038"/>
          </a:xfrm>
        </p:spPr>
      </p:sp>
    </p:spTree>
    <p:extLst>
      <p:ext uri="{BB962C8B-B14F-4D97-AF65-F5344CB8AC3E}">
        <p14:creationId xmlns:p14="http://schemas.microsoft.com/office/powerpoint/2010/main" val="372321517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Benutzerdefiniert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Hier steht ein Titel Platz für eine Unterzeile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 Titel Platz für eine Unterzeile</dc:title>
  <dc:creator>Sommerfeld</dc:creator>
  <cp:lastModifiedBy>Sommerfeld</cp:lastModifiedBy>
  <cp:revision>4</cp:revision>
  <dcterms:created xsi:type="dcterms:W3CDTF">2019-01-10T09:28:59Z</dcterms:created>
  <dcterms:modified xsi:type="dcterms:W3CDTF">2019-01-10T09:50:09Z</dcterms:modified>
</cp:coreProperties>
</file>