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6"/>
    <p:restoredTop sz="96110"/>
  </p:normalViewPr>
  <p:slideViewPr>
    <p:cSldViewPr snapToGrid="0">
      <p:cViewPr varScale="1">
        <p:scale>
          <a:sx n="74" d="100"/>
          <a:sy n="74" d="100"/>
        </p:scale>
        <p:origin x="357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E0477-FB50-7541-A6F7-CFA5CEE6ACB3}" type="datetimeFigureOut">
              <a:rPr lang="de-DE" smtClean="0"/>
              <a:t>24.05.24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6B2FD-8F78-AB4E-B5A0-8D68963F0F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437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56B2FD-8F78-AB4E-B5A0-8D68963F0F5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414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F4AC731-D9B3-2B44-BF28-C6B51F52045A}"/>
              </a:ext>
            </a:extLst>
          </p:cNvPr>
          <p:cNvSpPr txBox="1"/>
          <p:nvPr userDrawn="1"/>
        </p:nvSpPr>
        <p:spPr>
          <a:xfrm>
            <a:off x="2767914" y="66726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7556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Webbplats, Internetreklam&#10;&#10;Automatiskt genererad beskrivning">
            <a:extLst>
              <a:ext uri="{FF2B5EF4-FFF2-40B4-BE49-F238E27FC236}">
                <a16:creationId xmlns:a16="http://schemas.microsoft.com/office/drawing/2014/main" id="{B83FFA2E-D65F-D338-BC76-7E020B2FCF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9" y="-1"/>
            <a:ext cx="7559156" cy="106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4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024C03A5-F979-4D0F-8B0E-61767FC3F754}"/>
              </a:ext>
            </a:extLst>
          </p:cNvPr>
          <p:cNvSpPr txBox="1"/>
          <p:nvPr/>
        </p:nvSpPr>
        <p:spPr>
          <a:xfrm>
            <a:off x="371474" y="9886951"/>
            <a:ext cx="2700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avorit KK Book" panose="02000006030000020004" pitchFamily="2" charset="0"/>
                <a:ea typeface="Favorit KK Book" panose="02000006030000020004" pitchFamily="2" charset="0"/>
              </a:rPr>
              <a:t>Max Mustermann</a:t>
            </a:r>
          </a:p>
          <a:p>
            <a:r>
              <a:rPr lang="de-DE" sz="1200" dirty="0">
                <a:latin typeface="Favorit KK Book" panose="02000006030000020004" pitchFamily="2" charset="0"/>
                <a:ea typeface="Favorit KK Book" panose="02000006030000020004" pitchFamily="2" charset="0"/>
              </a:rPr>
              <a:t>Tel.: 0123 45 67 89</a:t>
            </a:r>
          </a:p>
          <a:p>
            <a:r>
              <a:rPr lang="de-DE" sz="1200" dirty="0" err="1">
                <a:latin typeface="Favorit KK Book" panose="02000006030000020004" pitchFamily="2" charset="0"/>
                <a:ea typeface="Favorit KK Book" panose="02000006030000020004" pitchFamily="2" charset="0"/>
              </a:rPr>
              <a:t>Max.mustermann@kaiserkraft.com</a:t>
            </a:r>
            <a:endParaRPr lang="de-DE" sz="1200" dirty="0">
              <a:latin typeface="Favorit KK Book" panose="02000006030000020004" pitchFamily="2" charset="0"/>
              <a:ea typeface="Favorit KK Book" panose="020000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207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91BB312A57D1D4DA42E6E49EEC7DFEA" ma:contentTypeVersion="18" ma:contentTypeDescription="Ein neues Dokument erstellen." ma:contentTypeScope="" ma:versionID="7ac75f9d95f9fd88a0becbf826535910">
  <xsd:schema xmlns:xsd="http://www.w3.org/2001/XMLSchema" xmlns:xs="http://www.w3.org/2001/XMLSchema" xmlns:p="http://schemas.microsoft.com/office/2006/metadata/properties" xmlns:ns2="9bdbde6e-4756-4a0f-82da-970a34c2c253" xmlns:ns3="05f5e401-a313-4d00-8339-7577660503ca" targetNamespace="http://schemas.microsoft.com/office/2006/metadata/properties" ma:root="true" ma:fieldsID="285653bf93f38223aecbeaff72a458b0" ns2:_="" ns3:_="">
    <xsd:import namespace="9bdbde6e-4756-4a0f-82da-970a34c2c253"/>
    <xsd:import namespace="05f5e401-a313-4d00-8339-7577660503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bde6e-4756-4a0f-82da-970a34c2c2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6af1281e-7d43-405c-912a-334bb3bf0a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5e401-a313-4d00-8339-7577660503c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fffbba7-e8de-45fe-9ea8-3ada4142f7b2}" ma:internalName="TaxCatchAll" ma:showField="CatchAllData" ma:web="05f5e401-a313-4d00-8339-7577660503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f5e401-a313-4d00-8339-7577660503ca" xsi:nil="true"/>
    <lcf76f155ced4ddcb4097134ff3c332f xmlns="9bdbde6e-4756-4a0f-82da-970a34c2c25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907A2B4-FEF9-45EF-9ECA-BBF7004E25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7DE256-93AE-4E4B-9C76-4D9C820DEF50}"/>
</file>

<file path=customXml/itemProps3.xml><?xml version="1.0" encoding="utf-8"?>
<ds:datastoreItem xmlns:ds="http://schemas.openxmlformats.org/officeDocument/2006/customXml" ds:itemID="{5D1D1A4F-5CBE-4975-9FCA-528C53709A5E}">
  <ds:schemaRefs>
    <ds:schemaRef ds:uri="http://purl.org/dc/dcmitype/"/>
    <ds:schemaRef ds:uri="fde8d9fa-f12a-4408-819e-9af8fc99c931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cab181f5-4dd2-4289-8f5c-0230ac16fd1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16</Words>
  <Application>Microsoft Macintosh PowerPoint</Application>
  <PresentationFormat>Benutzerdefiniert</PresentationFormat>
  <Paragraphs>4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Favorit KK Book</vt:lpstr>
      <vt:lpstr>Office</vt:lpstr>
      <vt:lpstr>PowerPoint-Präsentation</vt:lpstr>
    </vt:vector>
  </TitlesOfParts>
  <Manager/>
  <Company>kaiserkraft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OnePager for KUKA</dc:title>
  <dc:subject/>
  <dc:creator>Wiedorn, Michael</dc:creator>
  <cp:keywords/>
  <dc:description/>
  <cp:lastModifiedBy>Lehmann, Philipp</cp:lastModifiedBy>
  <cp:revision>21</cp:revision>
  <dcterms:created xsi:type="dcterms:W3CDTF">2023-09-27T10:51:43Z</dcterms:created>
  <dcterms:modified xsi:type="dcterms:W3CDTF">2024-05-24T11:56:51Z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0x010100991BB312A57D1D4DA42E6E49EEC7DFEA</vt:lpwstr>
  </property>
  <property fmtid="{D5CDD505-2E9C-101B-9397-08002B2CF9AE}" pid="3" name="MediaServiceImageTags">
    <vt:lpwstr/>
  </property>
</Properties>
</file>